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Play"/>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2" roundtripDataSignature="AMtx7mjgjbr1wb3uRd+9eQEGydm+D9fj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regular.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Play-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9899dccf1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39899dccf1a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9899dccf1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39899dccf1a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9899dccf1a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9899dccf1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 name="Google Shape;1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9E9E9"/>
              </a:buClr>
              <a:buSzPts val="2400"/>
              <a:buNone/>
              <a:defRPr sz="2400">
                <a:solidFill>
                  <a:srgbClr val="E9E9E9"/>
                </a:solidFill>
              </a:defRPr>
            </a:lvl1pPr>
            <a:lvl2pPr indent="-228600" lvl="1" marL="914400" algn="l">
              <a:lnSpc>
                <a:spcPct val="90000"/>
              </a:lnSpc>
              <a:spcBef>
                <a:spcPts val="500"/>
              </a:spcBef>
              <a:spcAft>
                <a:spcPts val="0"/>
              </a:spcAft>
              <a:buClr>
                <a:srgbClr val="E9E9E9"/>
              </a:buClr>
              <a:buSzPts val="2000"/>
              <a:buNone/>
              <a:defRPr sz="2000">
                <a:solidFill>
                  <a:srgbClr val="E9E9E9"/>
                </a:solidFill>
              </a:defRPr>
            </a:lvl2pPr>
            <a:lvl3pPr indent="-228600" lvl="2" marL="1371600" algn="l">
              <a:lnSpc>
                <a:spcPct val="90000"/>
              </a:lnSpc>
              <a:spcBef>
                <a:spcPts val="500"/>
              </a:spcBef>
              <a:spcAft>
                <a:spcPts val="0"/>
              </a:spcAft>
              <a:buClr>
                <a:srgbClr val="E9E9E9"/>
              </a:buClr>
              <a:buSzPts val="1800"/>
              <a:buNone/>
              <a:defRPr sz="1800">
                <a:solidFill>
                  <a:srgbClr val="E9E9E9"/>
                </a:solidFill>
              </a:defRPr>
            </a:lvl3pPr>
            <a:lvl4pPr indent="-228600" lvl="3" marL="1828800" algn="l">
              <a:lnSpc>
                <a:spcPct val="90000"/>
              </a:lnSpc>
              <a:spcBef>
                <a:spcPts val="500"/>
              </a:spcBef>
              <a:spcAft>
                <a:spcPts val="0"/>
              </a:spcAft>
              <a:buClr>
                <a:srgbClr val="E9E9E9"/>
              </a:buClr>
              <a:buSzPts val="1600"/>
              <a:buNone/>
              <a:defRPr sz="1600">
                <a:solidFill>
                  <a:srgbClr val="E9E9E9"/>
                </a:solidFill>
              </a:defRPr>
            </a:lvl4pPr>
            <a:lvl5pPr indent="-228600" lvl="4" marL="2286000" algn="l">
              <a:lnSpc>
                <a:spcPct val="90000"/>
              </a:lnSpc>
              <a:spcBef>
                <a:spcPts val="500"/>
              </a:spcBef>
              <a:spcAft>
                <a:spcPts val="0"/>
              </a:spcAft>
              <a:buClr>
                <a:srgbClr val="E9E9E9"/>
              </a:buClr>
              <a:buSzPts val="1600"/>
              <a:buNone/>
              <a:defRPr sz="1600">
                <a:solidFill>
                  <a:srgbClr val="E9E9E9"/>
                </a:solidFill>
              </a:defRPr>
            </a:lvl5pPr>
            <a:lvl6pPr indent="-228600" lvl="5" marL="2743200" algn="l">
              <a:lnSpc>
                <a:spcPct val="90000"/>
              </a:lnSpc>
              <a:spcBef>
                <a:spcPts val="500"/>
              </a:spcBef>
              <a:spcAft>
                <a:spcPts val="0"/>
              </a:spcAft>
              <a:buClr>
                <a:srgbClr val="E9E9E9"/>
              </a:buClr>
              <a:buSzPts val="1600"/>
              <a:buNone/>
              <a:defRPr sz="1600">
                <a:solidFill>
                  <a:srgbClr val="E9E9E9"/>
                </a:solidFill>
              </a:defRPr>
            </a:lvl6pPr>
            <a:lvl7pPr indent="-228600" lvl="6" marL="3200400" algn="l">
              <a:lnSpc>
                <a:spcPct val="90000"/>
              </a:lnSpc>
              <a:spcBef>
                <a:spcPts val="500"/>
              </a:spcBef>
              <a:spcAft>
                <a:spcPts val="0"/>
              </a:spcAft>
              <a:buClr>
                <a:srgbClr val="E9E9E9"/>
              </a:buClr>
              <a:buSzPts val="1600"/>
              <a:buNone/>
              <a:defRPr sz="1600">
                <a:solidFill>
                  <a:srgbClr val="E9E9E9"/>
                </a:solidFill>
              </a:defRPr>
            </a:lvl7pPr>
            <a:lvl8pPr indent="-228600" lvl="7" marL="3657600" algn="l">
              <a:lnSpc>
                <a:spcPct val="90000"/>
              </a:lnSpc>
              <a:spcBef>
                <a:spcPts val="500"/>
              </a:spcBef>
              <a:spcAft>
                <a:spcPts val="0"/>
              </a:spcAft>
              <a:buClr>
                <a:srgbClr val="E9E9E9"/>
              </a:buClr>
              <a:buSzPts val="1600"/>
              <a:buNone/>
              <a:defRPr sz="1600">
                <a:solidFill>
                  <a:srgbClr val="E9E9E9"/>
                </a:solidFill>
              </a:defRPr>
            </a:lvl8pPr>
            <a:lvl9pPr indent="-228600" lvl="8" marL="4114800" algn="l">
              <a:lnSpc>
                <a:spcPct val="90000"/>
              </a:lnSpc>
              <a:spcBef>
                <a:spcPts val="500"/>
              </a:spcBef>
              <a:spcAft>
                <a:spcPts val="0"/>
              </a:spcAft>
              <a:buClr>
                <a:srgbClr val="E9E9E9"/>
              </a:buClr>
              <a:buSzPts val="1600"/>
              <a:buNone/>
              <a:defRPr sz="1600">
                <a:solidFill>
                  <a:srgbClr val="E9E9E9"/>
                </a:solidFill>
              </a:defRPr>
            </a:lvl9pPr>
          </a:lstStyle>
          <a:p/>
        </p:txBody>
      </p:sp>
      <p:sp>
        <p:nvSpPr>
          <p:cNvPr id="26" name="Google Shape;2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 name="Google Shape;39;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5183188" y="987425"/>
            <a:ext cx="6172200" cy="4873625"/>
          </a:xfrm>
          <a:prstGeom prst="rect">
            <a:avLst/>
          </a:prstGeom>
          <a:noFill/>
          <a:ln>
            <a:noFill/>
          </a:ln>
        </p:spPr>
      </p:sp>
      <p:sp>
        <p:nvSpPr>
          <p:cNvPr id="64" name="Google Shape;64;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E9E9E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E9E9E9"/>
                </a:solidFill>
                <a:latin typeface="Arial"/>
                <a:ea typeface="Arial"/>
                <a:cs typeface="Arial"/>
                <a:sym typeface="Arial"/>
              </a:defRPr>
            </a:lvl1pPr>
            <a:lvl2pPr indent="0" lvl="1" marL="0" marR="0" rtl="0" algn="r">
              <a:spcBef>
                <a:spcPts val="0"/>
              </a:spcBef>
              <a:buNone/>
              <a:defRPr b="0" i="0" sz="1200" u="none" cap="none" strike="noStrike">
                <a:solidFill>
                  <a:srgbClr val="E9E9E9"/>
                </a:solidFill>
                <a:latin typeface="Arial"/>
                <a:ea typeface="Arial"/>
                <a:cs typeface="Arial"/>
                <a:sym typeface="Arial"/>
              </a:defRPr>
            </a:lvl2pPr>
            <a:lvl3pPr indent="0" lvl="2" marL="0" marR="0" rtl="0" algn="r">
              <a:spcBef>
                <a:spcPts val="0"/>
              </a:spcBef>
              <a:buNone/>
              <a:defRPr b="0" i="0" sz="1200" u="none" cap="none" strike="noStrike">
                <a:solidFill>
                  <a:srgbClr val="E9E9E9"/>
                </a:solidFill>
                <a:latin typeface="Arial"/>
                <a:ea typeface="Arial"/>
                <a:cs typeface="Arial"/>
                <a:sym typeface="Arial"/>
              </a:defRPr>
            </a:lvl3pPr>
            <a:lvl4pPr indent="0" lvl="3" marL="0" marR="0" rtl="0" algn="r">
              <a:spcBef>
                <a:spcPts val="0"/>
              </a:spcBef>
              <a:buNone/>
              <a:defRPr b="0" i="0" sz="1200" u="none" cap="none" strike="noStrike">
                <a:solidFill>
                  <a:srgbClr val="E9E9E9"/>
                </a:solidFill>
                <a:latin typeface="Arial"/>
                <a:ea typeface="Arial"/>
                <a:cs typeface="Arial"/>
                <a:sym typeface="Arial"/>
              </a:defRPr>
            </a:lvl4pPr>
            <a:lvl5pPr indent="0" lvl="4" marL="0" marR="0" rtl="0" algn="r">
              <a:spcBef>
                <a:spcPts val="0"/>
              </a:spcBef>
              <a:buNone/>
              <a:defRPr b="0" i="0" sz="1200" u="none" cap="none" strike="noStrike">
                <a:solidFill>
                  <a:srgbClr val="E9E9E9"/>
                </a:solidFill>
                <a:latin typeface="Arial"/>
                <a:ea typeface="Arial"/>
                <a:cs typeface="Arial"/>
                <a:sym typeface="Arial"/>
              </a:defRPr>
            </a:lvl5pPr>
            <a:lvl6pPr indent="0" lvl="5" marL="0" marR="0" rtl="0" algn="r">
              <a:spcBef>
                <a:spcPts val="0"/>
              </a:spcBef>
              <a:buNone/>
              <a:defRPr b="0" i="0" sz="1200" u="none" cap="none" strike="noStrike">
                <a:solidFill>
                  <a:srgbClr val="E9E9E9"/>
                </a:solidFill>
                <a:latin typeface="Arial"/>
                <a:ea typeface="Arial"/>
                <a:cs typeface="Arial"/>
                <a:sym typeface="Arial"/>
              </a:defRPr>
            </a:lvl6pPr>
            <a:lvl7pPr indent="0" lvl="6" marL="0" marR="0" rtl="0" algn="r">
              <a:spcBef>
                <a:spcPts val="0"/>
              </a:spcBef>
              <a:buNone/>
              <a:defRPr b="0" i="0" sz="1200" u="none" cap="none" strike="noStrike">
                <a:solidFill>
                  <a:srgbClr val="E9E9E9"/>
                </a:solidFill>
                <a:latin typeface="Arial"/>
                <a:ea typeface="Arial"/>
                <a:cs typeface="Arial"/>
                <a:sym typeface="Arial"/>
              </a:defRPr>
            </a:lvl7pPr>
            <a:lvl8pPr indent="0" lvl="7" marL="0" marR="0" rtl="0" algn="r">
              <a:spcBef>
                <a:spcPts val="0"/>
              </a:spcBef>
              <a:buNone/>
              <a:defRPr b="0" i="0" sz="1200" u="none" cap="none" strike="noStrike">
                <a:solidFill>
                  <a:srgbClr val="E9E9E9"/>
                </a:solidFill>
                <a:latin typeface="Arial"/>
                <a:ea typeface="Arial"/>
                <a:cs typeface="Arial"/>
                <a:sym typeface="Arial"/>
              </a:defRPr>
            </a:lvl8pPr>
            <a:lvl9pPr indent="0" lvl="8" marL="0" marR="0" rtl="0" algn="r">
              <a:spcBef>
                <a:spcPts val="0"/>
              </a:spcBef>
              <a:buNone/>
              <a:defRPr b="0" i="0" sz="1200" u="none" cap="none" strike="noStrike">
                <a:solidFill>
                  <a:srgbClr val="E9E9E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ortátil con relleno sólido" id="84" name="Google Shape;84;p1"/>
          <p:cNvPicPr preferRelativeResize="0"/>
          <p:nvPr>
            <p:ph idx="1" type="body"/>
          </p:nvPr>
        </p:nvPicPr>
        <p:blipFill rotWithShape="1">
          <a:blip r:embed="rId3">
            <a:alphaModFix/>
          </a:blip>
          <a:srcRect b="0" l="0" r="0" t="0"/>
          <a:stretch/>
        </p:blipFill>
        <p:spPr>
          <a:xfrm>
            <a:off x="1181206" y="2403374"/>
            <a:ext cx="2204700" cy="2204700"/>
          </a:xfrm>
          <a:prstGeom prst="rect">
            <a:avLst/>
          </a:prstGeom>
          <a:noFill/>
          <a:ln>
            <a:noFill/>
          </a:ln>
        </p:spPr>
      </p:pic>
      <p:sp>
        <p:nvSpPr>
          <p:cNvPr id="85" name="Google Shape;85;p1"/>
          <p:cNvSpPr txBox="1"/>
          <p:nvPr/>
        </p:nvSpPr>
        <p:spPr>
          <a:xfrm>
            <a:off x="3758800" y="2403375"/>
            <a:ext cx="711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4800" u="none" cap="none" strike="noStrike">
                <a:solidFill>
                  <a:schemeClr val="lt1"/>
                </a:solidFill>
                <a:latin typeface="Arial"/>
                <a:ea typeface="Arial"/>
                <a:cs typeface="Arial"/>
                <a:sym typeface="Arial"/>
              </a:rPr>
              <a:t>Instituto</a:t>
            </a:r>
            <a:r>
              <a:rPr b="0" i="0" lang="es-ES" sz="4000" u="none" cap="none" strike="noStrike">
                <a:solidFill>
                  <a:schemeClr val="lt1"/>
                </a:solidFill>
                <a:latin typeface="Arial"/>
                <a:ea typeface="Arial"/>
                <a:cs typeface="Arial"/>
                <a:sym typeface="Arial"/>
              </a:rPr>
              <a:t> de Previsión Social</a:t>
            </a:r>
            <a:endParaRPr/>
          </a:p>
        </p:txBody>
      </p:sp>
      <p:sp>
        <p:nvSpPr>
          <p:cNvPr id="86" name="Google Shape;86;p1"/>
          <p:cNvSpPr txBox="1"/>
          <p:nvPr/>
        </p:nvSpPr>
        <p:spPr>
          <a:xfrm>
            <a:off x="3872040" y="3213220"/>
            <a:ext cx="5039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200">
                <a:solidFill>
                  <a:schemeClr val="lt1"/>
                </a:solidFill>
                <a:latin typeface="Arial"/>
                <a:ea typeface="Arial"/>
                <a:cs typeface="Arial"/>
                <a:sym typeface="Arial"/>
              </a:rPr>
              <a:t>Saldos Insolutos</a:t>
            </a:r>
            <a:endParaRPr/>
          </a:p>
        </p:txBody>
      </p:sp>
      <p:sp>
        <p:nvSpPr>
          <p:cNvPr id="87" name="Google Shape;87;p1"/>
          <p:cNvSpPr/>
          <p:nvPr/>
        </p:nvSpPr>
        <p:spPr>
          <a:xfrm rot="6936337">
            <a:off x="-2454200" y="-2428815"/>
            <a:ext cx="4908401" cy="4857631"/>
          </a:xfrm>
          <a:prstGeom prst="arc">
            <a:avLst>
              <a:gd fmla="val 13781659" name="adj1"/>
              <a:gd fmla="val 0" name="adj2"/>
            </a:avLst>
          </a:prstGeom>
          <a:solidFill>
            <a:srgbClr val="FFC00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
          <p:cNvSpPr txBox="1"/>
          <p:nvPr/>
        </p:nvSpPr>
        <p:spPr>
          <a:xfrm>
            <a:off x="223520" y="873759"/>
            <a:ext cx="16764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lt1"/>
                </a:solidFill>
                <a:latin typeface="Arial"/>
                <a:ea typeface="Arial"/>
                <a:cs typeface="Arial"/>
                <a:sym typeface="Arial"/>
              </a:rPr>
              <a:t>DuocUC</a:t>
            </a:r>
            <a:endParaRPr sz="2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0"/>
          <p:cNvSpPr/>
          <p:nvPr/>
        </p:nvSpPr>
        <p:spPr>
          <a:xfrm>
            <a:off x="2552700" y="1455750"/>
            <a:ext cx="7103100" cy="50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arquitectura</a:t>
            </a:r>
            <a:endParaRPr/>
          </a:p>
        </p:txBody>
      </p:sp>
      <p:pic>
        <p:nvPicPr>
          <p:cNvPr id="559" name="Google Shape;559;p10"/>
          <p:cNvPicPr preferRelativeResize="0"/>
          <p:nvPr/>
        </p:nvPicPr>
        <p:blipFill>
          <a:blip r:embed="rId3">
            <a:alphaModFix/>
          </a:blip>
          <a:stretch>
            <a:fillRect/>
          </a:stretch>
        </p:blipFill>
        <p:spPr>
          <a:xfrm>
            <a:off x="2600500" y="1544538"/>
            <a:ext cx="6991007" cy="48625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39899dccf1a_0_98"/>
          <p:cNvSpPr/>
          <p:nvPr/>
        </p:nvSpPr>
        <p:spPr>
          <a:xfrm>
            <a:off x="6893725" y="-77400"/>
            <a:ext cx="5506500" cy="7003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g39899dccf1a_0_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Tecnologías utilizadas</a:t>
            </a:r>
            <a:endParaRPr/>
          </a:p>
        </p:txBody>
      </p:sp>
      <p:sp>
        <p:nvSpPr>
          <p:cNvPr id="566" name="Google Shape;566;g39899dccf1a_0_98"/>
          <p:cNvSpPr txBox="1"/>
          <p:nvPr/>
        </p:nvSpPr>
        <p:spPr>
          <a:xfrm>
            <a:off x="851300" y="1925825"/>
            <a:ext cx="3482700" cy="4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900">
                <a:solidFill>
                  <a:schemeClr val="lt1"/>
                </a:solidFill>
              </a:rPr>
              <a:t>Front-end:</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HTML</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CSS</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Javascript</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s-ES" sz="1900">
                <a:solidFill>
                  <a:schemeClr val="lt1"/>
                </a:solidFill>
              </a:rPr>
              <a:t>Back-end:</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Python</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Flask</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s-ES" sz="1900">
                <a:solidFill>
                  <a:schemeClr val="lt1"/>
                </a:solidFill>
              </a:rPr>
              <a:t>Base de datos:</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PostgreSQL</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s-ES" sz="1900">
                <a:solidFill>
                  <a:schemeClr val="lt1"/>
                </a:solidFill>
              </a:rPr>
              <a:t>Versionado:</a:t>
            </a:r>
            <a:endParaRPr sz="1900">
              <a:solidFill>
                <a:schemeClr val="lt1"/>
              </a:solidFill>
            </a:endParaRPr>
          </a:p>
          <a:p>
            <a:pPr indent="-349250" lvl="0" marL="457200" rtl="0" algn="l">
              <a:spcBef>
                <a:spcPts val="0"/>
              </a:spcBef>
              <a:spcAft>
                <a:spcPts val="0"/>
              </a:spcAft>
              <a:buClr>
                <a:schemeClr val="lt1"/>
              </a:buClr>
              <a:buSzPts val="1900"/>
              <a:buChar char="●"/>
            </a:pPr>
            <a:r>
              <a:rPr lang="es-ES" sz="1900">
                <a:solidFill>
                  <a:schemeClr val="lt1"/>
                </a:solidFill>
              </a:rPr>
              <a:t>GitHUB</a:t>
            </a:r>
            <a:endParaRPr sz="1900">
              <a:solidFill>
                <a:schemeClr val="lt1"/>
              </a:solidFill>
            </a:endParaRPr>
          </a:p>
        </p:txBody>
      </p:sp>
      <p:pic>
        <p:nvPicPr>
          <p:cNvPr id="567" name="Google Shape;567;g39899dccf1a_0_98"/>
          <p:cNvPicPr preferRelativeResize="0"/>
          <p:nvPr/>
        </p:nvPicPr>
        <p:blipFill rotWithShape="1">
          <a:blip r:embed="rId3">
            <a:alphaModFix/>
          </a:blip>
          <a:srcRect b="0" l="0" r="0" t="0"/>
          <a:stretch/>
        </p:blipFill>
        <p:spPr>
          <a:xfrm>
            <a:off x="7566999" y="1390074"/>
            <a:ext cx="2253418" cy="1865450"/>
          </a:xfrm>
          <a:prstGeom prst="rect">
            <a:avLst/>
          </a:prstGeom>
          <a:noFill/>
          <a:ln>
            <a:noFill/>
          </a:ln>
        </p:spPr>
      </p:pic>
      <p:pic>
        <p:nvPicPr>
          <p:cNvPr id="568" name="Google Shape;568;g39899dccf1a_0_98"/>
          <p:cNvPicPr preferRelativeResize="0"/>
          <p:nvPr/>
        </p:nvPicPr>
        <p:blipFill rotWithShape="1">
          <a:blip r:embed="rId4">
            <a:alphaModFix/>
          </a:blip>
          <a:srcRect b="0" l="0" r="0" t="0"/>
          <a:stretch/>
        </p:blipFill>
        <p:spPr>
          <a:xfrm>
            <a:off x="9426188" y="1804252"/>
            <a:ext cx="1927615" cy="1037080"/>
          </a:xfrm>
          <a:prstGeom prst="rect">
            <a:avLst/>
          </a:prstGeom>
          <a:noFill/>
          <a:ln>
            <a:noFill/>
          </a:ln>
        </p:spPr>
      </p:pic>
      <p:pic>
        <p:nvPicPr>
          <p:cNvPr descr="Python Logo and symbol, meaning, history, PNG, brand" id="569" name="Google Shape;569;g39899dccf1a_0_98"/>
          <p:cNvPicPr preferRelativeResize="0"/>
          <p:nvPr/>
        </p:nvPicPr>
        <p:blipFill rotWithShape="1">
          <a:blip r:embed="rId5">
            <a:alphaModFix/>
          </a:blip>
          <a:srcRect b="0" l="0" r="0" t="0"/>
          <a:stretch/>
        </p:blipFill>
        <p:spPr>
          <a:xfrm>
            <a:off x="7334625" y="3469300"/>
            <a:ext cx="1695747" cy="1037075"/>
          </a:xfrm>
          <a:prstGeom prst="rect">
            <a:avLst/>
          </a:prstGeom>
          <a:noFill/>
          <a:ln>
            <a:noFill/>
          </a:ln>
        </p:spPr>
      </p:pic>
      <p:pic>
        <p:nvPicPr>
          <p:cNvPr descr="Programación de API web en Python con Flask" id="570" name="Google Shape;570;g39899dccf1a_0_98"/>
          <p:cNvPicPr preferRelativeResize="0"/>
          <p:nvPr/>
        </p:nvPicPr>
        <p:blipFill rotWithShape="1">
          <a:blip r:embed="rId6">
            <a:alphaModFix/>
          </a:blip>
          <a:srcRect b="0" l="0" r="0" t="0"/>
          <a:stretch/>
        </p:blipFill>
        <p:spPr>
          <a:xfrm>
            <a:off x="10045912" y="3469300"/>
            <a:ext cx="2067863" cy="1136250"/>
          </a:xfrm>
          <a:prstGeom prst="rect">
            <a:avLst/>
          </a:prstGeom>
          <a:noFill/>
          <a:ln>
            <a:noFill/>
          </a:ln>
        </p:spPr>
      </p:pic>
      <p:pic>
        <p:nvPicPr>
          <p:cNvPr descr="PostgreSQL logo and symbol, meaning, history, PNG" id="571" name="Google Shape;571;g39899dccf1a_0_98"/>
          <p:cNvPicPr preferRelativeResize="0"/>
          <p:nvPr>
            <p:ph idx="1" type="body"/>
          </p:nvPr>
        </p:nvPicPr>
        <p:blipFill rotWithShape="1">
          <a:blip r:embed="rId7">
            <a:alphaModFix/>
          </a:blip>
          <a:srcRect b="0" l="0" r="0" t="0"/>
          <a:stretch/>
        </p:blipFill>
        <p:spPr>
          <a:xfrm>
            <a:off x="7409601" y="5232757"/>
            <a:ext cx="1695600" cy="1058700"/>
          </a:xfrm>
          <a:prstGeom prst="rect">
            <a:avLst/>
          </a:prstGeom>
          <a:noFill/>
          <a:ln>
            <a:noFill/>
          </a:ln>
        </p:spPr>
      </p:pic>
      <p:pic>
        <p:nvPicPr>
          <p:cNvPr id="572" name="Google Shape;572;g39899dccf1a_0_98"/>
          <p:cNvPicPr preferRelativeResize="0"/>
          <p:nvPr/>
        </p:nvPicPr>
        <p:blipFill rotWithShape="1">
          <a:blip r:embed="rId8">
            <a:alphaModFix/>
          </a:blip>
          <a:srcRect b="0" l="0" r="0" t="0"/>
          <a:stretch/>
        </p:blipFill>
        <p:spPr>
          <a:xfrm>
            <a:off x="10396597" y="5233521"/>
            <a:ext cx="957201" cy="95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12" title="pexels-goumbik-574069.jpg"/>
          <p:cNvPicPr preferRelativeResize="0"/>
          <p:nvPr/>
        </p:nvPicPr>
        <p:blipFill>
          <a:blip r:embed="rId3">
            <a:alphaModFix/>
          </a:blip>
          <a:stretch>
            <a:fillRect/>
          </a:stretch>
        </p:blipFill>
        <p:spPr>
          <a:xfrm>
            <a:off x="-226125" y="-98225"/>
            <a:ext cx="12570527" cy="8323050"/>
          </a:xfrm>
          <a:prstGeom prst="rect">
            <a:avLst/>
          </a:prstGeom>
          <a:noFill/>
          <a:ln>
            <a:noFill/>
          </a:ln>
        </p:spPr>
      </p:pic>
      <p:sp>
        <p:nvSpPr>
          <p:cNvPr id="578" name="Google Shape;578;p12"/>
          <p:cNvSpPr txBox="1"/>
          <p:nvPr>
            <p:ph type="title"/>
          </p:nvPr>
        </p:nvSpPr>
        <p:spPr>
          <a:xfrm>
            <a:off x="838200" y="301576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Demostración web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9899dccf1a_0_1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Mejoras a futuro</a:t>
            </a:r>
            <a:endParaRPr/>
          </a:p>
        </p:txBody>
      </p:sp>
      <p:grpSp>
        <p:nvGrpSpPr>
          <p:cNvPr id="584" name="Google Shape;584;g39899dccf1a_0_126"/>
          <p:cNvGrpSpPr/>
          <p:nvPr/>
        </p:nvGrpSpPr>
        <p:grpSpPr>
          <a:xfrm>
            <a:off x="1137574" y="2103281"/>
            <a:ext cx="1325725" cy="1325725"/>
            <a:chOff x="2250914" y="296402"/>
            <a:chExt cx="2196000" cy="2196000"/>
          </a:xfrm>
        </p:grpSpPr>
        <p:sp>
          <p:nvSpPr>
            <p:cNvPr id="585" name="Google Shape;585;g39899dccf1a_0_126"/>
            <p:cNvSpPr/>
            <p:nvPr/>
          </p:nvSpPr>
          <p:spPr>
            <a:xfrm>
              <a:off x="2250914" y="296402"/>
              <a:ext cx="2196000" cy="2196000"/>
            </a:xfrm>
            <a:prstGeom prst="round2DiagRect">
              <a:avLst>
                <a:gd fmla="val 29727" name="adj1"/>
                <a:gd fmla="val 0" name="adj2"/>
              </a:avLst>
            </a:prstGeom>
            <a:solidFill>
              <a:srgbClr val="E97131"/>
            </a:solidFill>
            <a:ln>
              <a:noFill/>
            </a:ln>
          </p:spPr>
          <p:txBody>
            <a:bodyPr anchorCtr="0" anchor="ctr" bIns="55200" lIns="55200" spcFirstLastPara="1" rIns="55200" wrap="square" tIns="55200">
              <a:noAutofit/>
            </a:bodyPr>
            <a:lstStyle/>
            <a:p>
              <a:pPr indent="0" lvl="0" marL="0" rtl="0" algn="l">
                <a:spcBef>
                  <a:spcPts val="0"/>
                </a:spcBef>
                <a:spcAft>
                  <a:spcPts val="0"/>
                </a:spcAft>
                <a:buNone/>
              </a:pPr>
              <a:r>
                <a:t/>
              </a:r>
              <a:endParaRPr/>
            </a:p>
          </p:txBody>
        </p:sp>
        <p:sp>
          <p:nvSpPr>
            <p:cNvPr id="586" name="Google Shape;586;g39899dccf1a_0_126"/>
            <p:cNvSpPr/>
            <p:nvPr/>
          </p:nvSpPr>
          <p:spPr>
            <a:xfrm>
              <a:off x="2718914" y="764402"/>
              <a:ext cx="1260000" cy="1260000"/>
            </a:xfrm>
            <a:prstGeom prst="rect">
              <a:avLst/>
            </a:prstGeom>
            <a:blipFill rotWithShape="1">
              <a:blip r:embed="rId3">
                <a:alphaModFix/>
              </a:blip>
              <a:stretch>
                <a:fillRect b="0" l="0" r="0" t="0"/>
              </a:stretch>
            </a:blipFill>
            <a:ln>
              <a:noFill/>
            </a:ln>
          </p:spPr>
          <p:txBody>
            <a:bodyPr anchorCtr="0" anchor="ctr" bIns="55200" lIns="55200" spcFirstLastPara="1" rIns="55200" wrap="square" tIns="55200">
              <a:noAutofit/>
            </a:bodyPr>
            <a:lstStyle/>
            <a:p>
              <a:pPr indent="0" lvl="0" marL="0" rtl="0" algn="l">
                <a:spcBef>
                  <a:spcPts val="0"/>
                </a:spcBef>
                <a:spcAft>
                  <a:spcPts val="0"/>
                </a:spcAft>
                <a:buNone/>
              </a:pPr>
              <a:r>
                <a:t/>
              </a:r>
              <a:endParaRPr/>
            </a:p>
          </p:txBody>
        </p:sp>
      </p:grpSp>
      <p:grpSp>
        <p:nvGrpSpPr>
          <p:cNvPr id="587" name="Google Shape;587;g39899dccf1a_0_126"/>
          <p:cNvGrpSpPr/>
          <p:nvPr/>
        </p:nvGrpSpPr>
        <p:grpSpPr>
          <a:xfrm>
            <a:off x="2463294" y="4370504"/>
            <a:ext cx="1484057" cy="1484057"/>
            <a:chOff x="6480914" y="296402"/>
            <a:chExt cx="2196000" cy="2196000"/>
          </a:xfrm>
        </p:grpSpPr>
        <p:sp>
          <p:nvSpPr>
            <p:cNvPr id="588" name="Google Shape;588;g39899dccf1a_0_126"/>
            <p:cNvSpPr/>
            <p:nvPr/>
          </p:nvSpPr>
          <p:spPr>
            <a:xfrm>
              <a:off x="6480914" y="296402"/>
              <a:ext cx="2196000" cy="2196000"/>
            </a:xfrm>
            <a:prstGeom prst="round2DiagRect">
              <a:avLst>
                <a:gd fmla="val 29727" name="adj1"/>
                <a:gd fmla="val 0" name="adj2"/>
              </a:avLst>
            </a:prstGeom>
            <a:solidFill>
              <a:srgbClr val="176B22"/>
            </a:solidFill>
            <a:ln>
              <a:noFill/>
            </a:ln>
          </p:spPr>
          <p:txBody>
            <a:bodyPr anchorCtr="0" anchor="ctr" bIns="61800" lIns="61800" spcFirstLastPara="1" rIns="61800" wrap="square" tIns="61800">
              <a:noAutofit/>
            </a:bodyPr>
            <a:lstStyle/>
            <a:p>
              <a:pPr indent="0" lvl="0" marL="0" rtl="0" algn="l">
                <a:spcBef>
                  <a:spcPts val="0"/>
                </a:spcBef>
                <a:spcAft>
                  <a:spcPts val="0"/>
                </a:spcAft>
                <a:buNone/>
              </a:pPr>
              <a:r>
                <a:t/>
              </a:r>
              <a:endParaRPr/>
            </a:p>
          </p:txBody>
        </p:sp>
        <p:sp>
          <p:nvSpPr>
            <p:cNvPr id="589" name="Google Shape;589;g39899dccf1a_0_126"/>
            <p:cNvSpPr/>
            <p:nvPr/>
          </p:nvSpPr>
          <p:spPr>
            <a:xfrm>
              <a:off x="6948914" y="764402"/>
              <a:ext cx="1260000" cy="1260000"/>
            </a:xfrm>
            <a:prstGeom prst="rect">
              <a:avLst/>
            </a:prstGeom>
            <a:blipFill rotWithShape="1">
              <a:blip r:embed="rId4">
                <a:alphaModFix/>
              </a:blip>
              <a:stretch>
                <a:fillRect b="0" l="0" r="0" t="0"/>
              </a:stretch>
            </a:blipFill>
            <a:ln>
              <a:noFill/>
            </a:ln>
          </p:spPr>
          <p:txBody>
            <a:bodyPr anchorCtr="0" anchor="ctr" bIns="61800" lIns="61800" spcFirstLastPara="1" rIns="61800" wrap="square" tIns="61800">
              <a:noAutofit/>
            </a:bodyPr>
            <a:lstStyle/>
            <a:p>
              <a:pPr indent="0" lvl="0" marL="0" rtl="0" algn="l">
                <a:spcBef>
                  <a:spcPts val="0"/>
                </a:spcBef>
                <a:spcAft>
                  <a:spcPts val="0"/>
                </a:spcAft>
                <a:buNone/>
              </a:pPr>
              <a:r>
                <a:t/>
              </a:r>
              <a:endParaRPr/>
            </a:p>
          </p:txBody>
        </p:sp>
      </p:grpSp>
      <p:sp>
        <p:nvSpPr>
          <p:cNvPr id="590" name="Google Shape;590;g39899dccf1a_0_126"/>
          <p:cNvSpPr txBox="1"/>
          <p:nvPr/>
        </p:nvSpPr>
        <p:spPr>
          <a:xfrm>
            <a:off x="2723350" y="2127600"/>
            <a:ext cx="4172100" cy="1277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700"/>
              <a:buFont typeface="Arial"/>
              <a:buNone/>
            </a:pPr>
            <a:r>
              <a:rPr lang="es-ES" sz="1900">
                <a:solidFill>
                  <a:schemeClr val="lt1"/>
                </a:solidFill>
                <a:latin typeface="Play"/>
                <a:ea typeface="Play"/>
                <a:cs typeface="Play"/>
                <a:sym typeface="Play"/>
              </a:rPr>
              <a:t>Implementación de una API de SRCI para traer los datos de los causantes y representantes automáticamente según el rut.</a:t>
            </a:r>
            <a:endParaRPr sz="1900">
              <a:solidFill>
                <a:schemeClr val="lt1"/>
              </a:solidFill>
              <a:latin typeface="Play"/>
              <a:ea typeface="Play"/>
              <a:cs typeface="Play"/>
              <a:sym typeface="Play"/>
            </a:endParaRPr>
          </a:p>
          <a:p>
            <a:pPr indent="0" lvl="0" marL="0" rtl="0" algn="l">
              <a:spcBef>
                <a:spcPts val="0"/>
              </a:spcBef>
              <a:spcAft>
                <a:spcPts val="0"/>
              </a:spcAft>
              <a:buNone/>
            </a:pPr>
            <a:r>
              <a:t/>
            </a:r>
            <a:endParaRPr sz="2800">
              <a:solidFill>
                <a:schemeClr val="lt1"/>
              </a:solidFill>
            </a:endParaRPr>
          </a:p>
        </p:txBody>
      </p:sp>
      <p:sp>
        <p:nvSpPr>
          <p:cNvPr id="591" name="Google Shape;591;g39899dccf1a_0_126"/>
          <p:cNvSpPr txBox="1"/>
          <p:nvPr/>
        </p:nvSpPr>
        <p:spPr>
          <a:xfrm>
            <a:off x="4351475" y="4473975"/>
            <a:ext cx="4086900" cy="1277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700"/>
              <a:buFont typeface="Arial"/>
              <a:buNone/>
            </a:pPr>
            <a:r>
              <a:rPr lang="es-ES" sz="2100">
                <a:solidFill>
                  <a:srgbClr val="E9E9E9"/>
                </a:solidFill>
                <a:latin typeface="Play"/>
                <a:ea typeface="Play"/>
                <a:cs typeface="Play"/>
                <a:sym typeface="Play"/>
              </a:rPr>
              <a:t>Implementación de un logueo por clave única para los firmantes</a:t>
            </a:r>
            <a:endParaRPr sz="2100">
              <a:solidFill>
                <a:srgbClr val="E9E9E9"/>
              </a:solidFill>
              <a:latin typeface="Play"/>
              <a:ea typeface="Play"/>
              <a:cs typeface="Play"/>
              <a:sym typeface="Play"/>
            </a:endParaRPr>
          </a:p>
          <a:p>
            <a:pPr indent="0" lvl="0" marL="0" rtl="0" algn="l">
              <a:spcBef>
                <a:spcPts val="0"/>
              </a:spcBef>
              <a:spcAft>
                <a:spcPts val="0"/>
              </a:spcAft>
              <a:buNone/>
            </a:pPr>
            <a:r>
              <a:t/>
            </a:r>
            <a:endParaRPr sz="2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g39899dccf1a_0_153" title="pexels-pixabay-327533.jpg"/>
          <p:cNvPicPr preferRelativeResize="0"/>
          <p:nvPr/>
        </p:nvPicPr>
        <p:blipFill>
          <a:blip r:embed="rId3">
            <a:alphaModFix/>
          </a:blip>
          <a:stretch>
            <a:fillRect/>
          </a:stretch>
        </p:blipFill>
        <p:spPr>
          <a:xfrm>
            <a:off x="-119100" y="-370325"/>
            <a:ext cx="12311101" cy="7598651"/>
          </a:xfrm>
          <a:prstGeom prst="rect">
            <a:avLst/>
          </a:prstGeom>
          <a:noFill/>
          <a:ln>
            <a:noFill/>
          </a:ln>
          <a:effectLst>
            <a:outerShdw blurRad="57150" rotWithShape="0" algn="bl" dir="5400000" dist="19050">
              <a:srgbClr val="000000">
                <a:alpha val="32000"/>
              </a:srgbClr>
            </a:outerShdw>
          </a:effectLst>
        </p:spPr>
      </p:pic>
      <p:sp>
        <p:nvSpPr>
          <p:cNvPr id="597" name="Google Shape;597;g39899dccf1a_0_153"/>
          <p:cNvSpPr txBox="1"/>
          <p:nvPr>
            <p:ph type="title"/>
          </p:nvPr>
        </p:nvSpPr>
        <p:spPr>
          <a:xfrm>
            <a:off x="778650" y="4836000"/>
            <a:ext cx="2751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Engranaje único con relleno sólido" id="93" name="Google Shape;93;p2"/>
          <p:cNvPicPr preferRelativeResize="0"/>
          <p:nvPr/>
        </p:nvPicPr>
        <p:blipFill rotWithShape="1">
          <a:blip r:embed="rId3">
            <a:alphaModFix/>
          </a:blip>
          <a:srcRect b="0" l="0" r="0" t="0"/>
          <a:stretch/>
        </p:blipFill>
        <p:spPr>
          <a:xfrm>
            <a:off x="-3014547" y="-2919315"/>
            <a:ext cx="7420546" cy="7420546"/>
          </a:xfrm>
          <a:prstGeom prst="rect">
            <a:avLst/>
          </a:prstGeom>
          <a:noFill/>
          <a:ln>
            <a:noFill/>
          </a:ln>
        </p:spPr>
      </p:pic>
      <p:pic>
        <p:nvPicPr>
          <p:cNvPr descr="Engranaje único con relleno sólido" id="94" name="Google Shape;94;p2"/>
          <p:cNvPicPr preferRelativeResize="0"/>
          <p:nvPr/>
        </p:nvPicPr>
        <p:blipFill rotWithShape="1">
          <a:blip r:embed="rId4">
            <a:alphaModFix/>
          </a:blip>
          <a:srcRect b="0" l="0" r="0" t="0"/>
          <a:stretch/>
        </p:blipFill>
        <p:spPr>
          <a:xfrm>
            <a:off x="-1807872" y="-1831177"/>
            <a:ext cx="5007195" cy="5007195"/>
          </a:xfrm>
          <a:prstGeom prst="rect">
            <a:avLst/>
          </a:prstGeom>
          <a:noFill/>
          <a:ln>
            <a:noFill/>
          </a:ln>
        </p:spPr>
      </p:pic>
      <p:sp>
        <p:nvSpPr>
          <p:cNvPr id="95" name="Google Shape;95;p2"/>
          <p:cNvSpPr txBox="1"/>
          <p:nvPr/>
        </p:nvSpPr>
        <p:spPr>
          <a:xfrm>
            <a:off x="4643120" y="467360"/>
            <a:ext cx="578104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6600">
                <a:solidFill>
                  <a:schemeClr val="lt1"/>
                </a:solidFill>
                <a:latin typeface="Arial"/>
                <a:ea typeface="Arial"/>
                <a:cs typeface="Arial"/>
                <a:sym typeface="Arial"/>
              </a:rPr>
              <a:t>Equipo</a:t>
            </a:r>
            <a:endParaRPr sz="1800">
              <a:solidFill>
                <a:schemeClr val="lt1"/>
              </a:solidFill>
              <a:latin typeface="Arial"/>
              <a:ea typeface="Arial"/>
              <a:cs typeface="Arial"/>
              <a:sym typeface="Arial"/>
            </a:endParaRPr>
          </a:p>
        </p:txBody>
      </p:sp>
      <p:pic>
        <p:nvPicPr>
          <p:cNvPr descr="Usuarios con relleno sólido" id="96" name="Google Shape;96;p2"/>
          <p:cNvPicPr preferRelativeResize="0"/>
          <p:nvPr/>
        </p:nvPicPr>
        <p:blipFill rotWithShape="1">
          <a:blip r:embed="rId5">
            <a:alphaModFix/>
          </a:blip>
          <a:srcRect b="0" l="0" r="0" t="0"/>
          <a:stretch/>
        </p:blipFill>
        <p:spPr>
          <a:xfrm>
            <a:off x="1605280" y="3634088"/>
            <a:ext cx="3037840" cy="3037840"/>
          </a:xfrm>
          <a:prstGeom prst="rect">
            <a:avLst/>
          </a:prstGeom>
          <a:noFill/>
          <a:ln>
            <a:noFill/>
          </a:ln>
        </p:spPr>
      </p:pic>
      <p:cxnSp>
        <p:nvCxnSpPr>
          <p:cNvPr id="97" name="Google Shape;97;p2"/>
          <p:cNvCxnSpPr/>
          <p:nvPr/>
        </p:nvCxnSpPr>
        <p:spPr>
          <a:xfrm flipH="1">
            <a:off x="4012299" y="3098799"/>
            <a:ext cx="646061" cy="1022229"/>
          </a:xfrm>
          <a:prstGeom prst="straightConnector1">
            <a:avLst/>
          </a:prstGeom>
          <a:noFill/>
          <a:ln cap="flat" cmpd="sng" w="19050">
            <a:solidFill>
              <a:schemeClr val="lt1"/>
            </a:solidFill>
            <a:prstDash val="solid"/>
            <a:miter lim="800000"/>
            <a:headEnd len="sm" w="sm" type="none"/>
            <a:tailEnd len="sm" w="sm" type="none"/>
          </a:ln>
        </p:spPr>
      </p:cxnSp>
      <p:cxnSp>
        <p:nvCxnSpPr>
          <p:cNvPr id="98" name="Google Shape;98;p2"/>
          <p:cNvCxnSpPr/>
          <p:nvPr/>
        </p:nvCxnSpPr>
        <p:spPr>
          <a:xfrm rot="10800000">
            <a:off x="4668520" y="3098800"/>
            <a:ext cx="3545840" cy="0"/>
          </a:xfrm>
          <a:prstGeom prst="straightConnector1">
            <a:avLst/>
          </a:prstGeom>
          <a:noFill/>
          <a:ln cap="flat" cmpd="sng" w="19050">
            <a:solidFill>
              <a:schemeClr val="lt1"/>
            </a:solidFill>
            <a:prstDash val="solid"/>
            <a:miter lim="800000"/>
            <a:headEnd len="sm" w="sm" type="none"/>
            <a:tailEnd len="sm" w="sm" type="none"/>
          </a:ln>
        </p:spPr>
      </p:cxnSp>
      <p:cxnSp>
        <p:nvCxnSpPr>
          <p:cNvPr id="99" name="Google Shape;99;p2"/>
          <p:cNvCxnSpPr/>
          <p:nvPr/>
        </p:nvCxnSpPr>
        <p:spPr>
          <a:xfrm flipH="1">
            <a:off x="4577080" y="4121028"/>
            <a:ext cx="721360" cy="724312"/>
          </a:xfrm>
          <a:prstGeom prst="straightConnector1">
            <a:avLst/>
          </a:prstGeom>
          <a:noFill/>
          <a:ln cap="flat" cmpd="sng" w="19050">
            <a:solidFill>
              <a:schemeClr val="lt1"/>
            </a:solidFill>
            <a:prstDash val="solid"/>
            <a:miter lim="800000"/>
            <a:headEnd len="sm" w="sm" type="none"/>
            <a:tailEnd len="sm" w="sm" type="none"/>
          </a:ln>
        </p:spPr>
      </p:cxnSp>
      <p:cxnSp>
        <p:nvCxnSpPr>
          <p:cNvPr id="100" name="Google Shape;100;p2"/>
          <p:cNvCxnSpPr/>
          <p:nvPr/>
        </p:nvCxnSpPr>
        <p:spPr>
          <a:xfrm rot="10800000">
            <a:off x="5298440" y="4121028"/>
            <a:ext cx="797560" cy="0"/>
          </a:xfrm>
          <a:prstGeom prst="straightConnector1">
            <a:avLst/>
          </a:prstGeom>
          <a:noFill/>
          <a:ln cap="flat" cmpd="sng" w="19050">
            <a:solidFill>
              <a:schemeClr val="lt1"/>
            </a:solidFill>
            <a:prstDash val="solid"/>
            <a:miter lim="800000"/>
            <a:headEnd len="sm" w="sm" type="none"/>
            <a:tailEnd len="sm" w="sm" type="none"/>
          </a:ln>
        </p:spPr>
      </p:cxnSp>
      <p:cxnSp>
        <p:nvCxnSpPr>
          <p:cNvPr id="101" name="Google Shape;101;p2"/>
          <p:cNvCxnSpPr/>
          <p:nvPr/>
        </p:nvCxnSpPr>
        <p:spPr>
          <a:xfrm rot="10800000">
            <a:off x="4643120" y="4998720"/>
            <a:ext cx="777240" cy="589280"/>
          </a:xfrm>
          <a:prstGeom prst="straightConnector1">
            <a:avLst/>
          </a:prstGeom>
          <a:noFill/>
          <a:ln cap="flat" cmpd="sng" w="19050">
            <a:solidFill>
              <a:schemeClr val="lt1"/>
            </a:solidFill>
            <a:prstDash val="solid"/>
            <a:miter lim="800000"/>
            <a:headEnd len="sm" w="sm" type="none"/>
            <a:tailEnd len="sm" w="sm" type="none"/>
          </a:ln>
        </p:spPr>
      </p:cxnSp>
      <p:cxnSp>
        <p:nvCxnSpPr>
          <p:cNvPr id="102" name="Google Shape;102;p2"/>
          <p:cNvCxnSpPr/>
          <p:nvPr/>
        </p:nvCxnSpPr>
        <p:spPr>
          <a:xfrm rot="10800000">
            <a:off x="5420360" y="5588000"/>
            <a:ext cx="2164080" cy="0"/>
          </a:xfrm>
          <a:prstGeom prst="straightConnector1">
            <a:avLst/>
          </a:prstGeom>
          <a:noFill/>
          <a:ln cap="flat" cmpd="sng" w="19050">
            <a:solidFill>
              <a:schemeClr val="lt1"/>
            </a:solidFill>
            <a:prstDash val="solid"/>
            <a:miter lim="800000"/>
            <a:headEnd len="sm" w="sm" type="none"/>
            <a:tailEnd len="sm" w="sm" type="none"/>
          </a:ln>
        </p:spPr>
      </p:cxnSp>
      <p:sp>
        <p:nvSpPr>
          <p:cNvPr id="103" name="Google Shape;103;p2"/>
          <p:cNvSpPr txBox="1"/>
          <p:nvPr/>
        </p:nvSpPr>
        <p:spPr>
          <a:xfrm>
            <a:off x="8219440" y="2844944"/>
            <a:ext cx="30276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lt1"/>
                </a:solidFill>
                <a:latin typeface="Arial"/>
                <a:ea typeface="Arial"/>
                <a:cs typeface="Arial"/>
                <a:sym typeface="Arial"/>
              </a:rPr>
              <a:t>Sebastián</a:t>
            </a:r>
            <a:r>
              <a:rPr lang="es-ES" sz="2400">
                <a:solidFill>
                  <a:schemeClr val="lt1"/>
                </a:solidFill>
                <a:latin typeface="Arial"/>
                <a:ea typeface="Arial"/>
                <a:cs typeface="Arial"/>
                <a:sym typeface="Arial"/>
              </a:rPr>
              <a:t> Madrid</a:t>
            </a:r>
            <a:endParaRPr/>
          </a:p>
        </p:txBody>
      </p:sp>
      <p:sp>
        <p:nvSpPr>
          <p:cNvPr id="104" name="Google Shape;104;p2"/>
          <p:cNvSpPr txBox="1"/>
          <p:nvPr/>
        </p:nvSpPr>
        <p:spPr>
          <a:xfrm>
            <a:off x="6121400" y="3768403"/>
            <a:ext cx="30276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José</a:t>
            </a:r>
            <a:r>
              <a:rPr lang="es-ES" sz="1800">
                <a:solidFill>
                  <a:schemeClr val="lt1"/>
                </a:solidFill>
                <a:latin typeface="Arial"/>
                <a:ea typeface="Arial"/>
                <a:cs typeface="Arial"/>
                <a:sym typeface="Arial"/>
              </a:rPr>
              <a:t> </a:t>
            </a:r>
            <a:r>
              <a:rPr lang="es-ES" sz="2400">
                <a:solidFill>
                  <a:schemeClr val="lt1"/>
                </a:solidFill>
                <a:latin typeface="Arial"/>
                <a:ea typeface="Arial"/>
                <a:cs typeface="Arial"/>
                <a:sym typeface="Arial"/>
              </a:rPr>
              <a:t>Olivares</a:t>
            </a:r>
            <a:endParaRPr sz="1800">
              <a:solidFill>
                <a:schemeClr val="lt1"/>
              </a:solidFill>
              <a:latin typeface="Arial"/>
              <a:ea typeface="Arial"/>
              <a:cs typeface="Arial"/>
              <a:sym typeface="Arial"/>
            </a:endParaRPr>
          </a:p>
        </p:txBody>
      </p:sp>
      <p:sp>
        <p:nvSpPr>
          <p:cNvPr id="105" name="Google Shape;105;p2"/>
          <p:cNvSpPr txBox="1"/>
          <p:nvPr/>
        </p:nvSpPr>
        <p:spPr>
          <a:xfrm>
            <a:off x="7584440" y="5403334"/>
            <a:ext cx="30276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Arial"/>
                <a:ea typeface="Arial"/>
                <a:cs typeface="Arial"/>
                <a:sym typeface="Arial"/>
              </a:rPr>
              <a:t>Yeremías </a:t>
            </a:r>
            <a:r>
              <a:rPr lang="es-ES" sz="2000">
                <a:solidFill>
                  <a:schemeClr val="lt1"/>
                </a:solidFill>
                <a:latin typeface="Arial"/>
                <a:ea typeface="Arial"/>
                <a:cs typeface="Arial"/>
                <a:sym typeface="Arial"/>
              </a:rPr>
              <a:t>Venegas</a:t>
            </a:r>
            <a:endParaRPr sz="1800">
              <a:solidFill>
                <a:schemeClr val="lt1"/>
              </a:solidFill>
              <a:latin typeface="Arial"/>
              <a:ea typeface="Arial"/>
              <a:cs typeface="Arial"/>
              <a:sym typeface="Arial"/>
            </a:endParaRPr>
          </a:p>
        </p:txBody>
      </p:sp>
      <p:sp>
        <p:nvSpPr>
          <p:cNvPr id="106" name="Google Shape;106;p2"/>
          <p:cNvSpPr txBox="1"/>
          <p:nvPr/>
        </p:nvSpPr>
        <p:spPr>
          <a:xfrm>
            <a:off x="6070600" y="4147098"/>
            <a:ext cx="302768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Arial"/>
                <a:ea typeface="Arial"/>
                <a:cs typeface="Arial"/>
                <a:sym typeface="Arial"/>
              </a:rPr>
              <a:t>Desarrollo de Back-end.</a:t>
            </a:r>
            <a:endParaRPr/>
          </a:p>
        </p:txBody>
      </p:sp>
      <p:sp>
        <p:nvSpPr>
          <p:cNvPr id="107" name="Google Shape;107;p2"/>
          <p:cNvSpPr txBox="1"/>
          <p:nvPr/>
        </p:nvSpPr>
        <p:spPr>
          <a:xfrm>
            <a:off x="8214360" y="3315024"/>
            <a:ext cx="39370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Arial"/>
                <a:ea typeface="Arial"/>
                <a:cs typeface="Arial"/>
                <a:sym typeface="Arial"/>
              </a:rPr>
              <a:t>Desarrollo de la app externa y apoyo en la aplicación principal.</a:t>
            </a:r>
            <a:endParaRPr/>
          </a:p>
        </p:txBody>
      </p:sp>
      <p:sp>
        <p:nvSpPr>
          <p:cNvPr id="108" name="Google Shape;108;p2"/>
          <p:cNvSpPr txBox="1"/>
          <p:nvPr/>
        </p:nvSpPr>
        <p:spPr>
          <a:xfrm>
            <a:off x="7559040" y="5680333"/>
            <a:ext cx="29463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s-ES" sz="1800">
                <a:solidFill>
                  <a:schemeClr val="lt1"/>
                </a:solidFill>
                <a:latin typeface="Arial"/>
                <a:ea typeface="Arial"/>
                <a:cs typeface="Arial"/>
                <a:sym typeface="Arial"/>
              </a:rPr>
              <a:t>Toma de requerimientos y documentación.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p:nvPr/>
        </p:nvSpPr>
        <p:spPr>
          <a:xfrm>
            <a:off x="1225448" y="8300"/>
            <a:ext cx="10966551" cy="68497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3"/>
          <p:cNvSpPr/>
          <p:nvPr/>
        </p:nvSpPr>
        <p:spPr>
          <a:xfrm>
            <a:off x="0" y="0"/>
            <a:ext cx="11416415" cy="6858000"/>
          </a:xfrm>
          <a:prstGeom prst="rect">
            <a:avLst/>
          </a:prstGeom>
          <a:solidFill>
            <a:schemeClr val="dk2"/>
          </a:solidFill>
          <a:ln>
            <a:noFill/>
          </a:ln>
          <a:effectLst>
            <a:outerShdw blurRad="317500" sx="95000" rotWithShape="0" algn="t" dir="2400000" dist="127000" sy="95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3"/>
          <p:cNvSpPr txBox="1"/>
          <p:nvPr>
            <p:ph type="title"/>
          </p:nvPr>
        </p:nvSpPr>
        <p:spPr>
          <a:xfrm>
            <a:off x="6106400" y="759125"/>
            <a:ext cx="4978500" cy="171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lay"/>
              <a:buNone/>
            </a:pPr>
            <a:r>
              <a:rPr lang="es-ES" sz="4000"/>
              <a:t>Contexto de negocio</a:t>
            </a:r>
            <a:endParaRPr/>
          </a:p>
        </p:txBody>
      </p:sp>
      <p:sp>
        <p:nvSpPr>
          <p:cNvPr id="116" name="Google Shape;116;p3"/>
          <p:cNvSpPr/>
          <p:nvPr/>
        </p:nvSpPr>
        <p:spPr>
          <a:xfrm>
            <a:off x="0" y="0"/>
            <a:ext cx="5410200" cy="6858000"/>
          </a:xfrm>
          <a:prstGeom prst="rect">
            <a:avLst/>
          </a:prstGeom>
          <a:solidFill>
            <a:srgbClr val="FFFFFF"/>
          </a:solidFill>
          <a:ln>
            <a:noFill/>
          </a:ln>
          <a:effectLst>
            <a:outerShdw blurRad="190500" sx="94000" rotWithShape="0" algn="t" dir="3000000" dist="139700" sy="94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Pergamino con relleno sólido" id="117" name="Google Shape;117;p3"/>
          <p:cNvPicPr preferRelativeResize="0"/>
          <p:nvPr/>
        </p:nvPicPr>
        <p:blipFill rotWithShape="1">
          <a:blip r:embed="rId3">
            <a:alphaModFix/>
          </a:blip>
          <a:srcRect b="0" l="0" r="0" t="0"/>
          <a:stretch/>
        </p:blipFill>
        <p:spPr>
          <a:xfrm>
            <a:off x="768873" y="1510026"/>
            <a:ext cx="3872455" cy="3872455"/>
          </a:xfrm>
          <a:prstGeom prst="rect">
            <a:avLst/>
          </a:prstGeom>
          <a:noFill/>
          <a:ln>
            <a:noFill/>
          </a:ln>
        </p:spPr>
      </p:pic>
      <p:sp>
        <p:nvSpPr>
          <p:cNvPr id="118" name="Google Shape;118;p3"/>
          <p:cNvSpPr txBox="1"/>
          <p:nvPr>
            <p:ph idx="1" type="body"/>
          </p:nvPr>
        </p:nvSpPr>
        <p:spPr>
          <a:xfrm>
            <a:off x="6085611" y="2013044"/>
            <a:ext cx="5766600" cy="3769836"/>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l">
              <a:spcBef>
                <a:spcPts val="1000"/>
              </a:spcBef>
              <a:spcAft>
                <a:spcPts val="0"/>
              </a:spcAft>
              <a:buClr>
                <a:schemeClr val="dk1"/>
              </a:buClr>
              <a:buSzPct val="32361"/>
              <a:buFont typeface="Arial"/>
              <a:buNone/>
            </a:pPr>
            <a:r>
              <a:rPr lang="es-ES" sz="3399"/>
              <a:t>el trámite para el cobro del "saldo insoluto" es un proceso burocrático, y esto conlleva a una pérdida de documentación que termina ocasionando la insatisfacción de los usuarios y en una ineficiencia institucional.</a:t>
            </a:r>
            <a:endParaRPr sz="3399"/>
          </a:p>
          <a:p>
            <a:pPr indent="0" lvl="0" marL="0" rtl="0" algn="l">
              <a:spcBef>
                <a:spcPts val="1000"/>
              </a:spcBef>
              <a:spcAft>
                <a:spcPts val="0"/>
              </a:spcAft>
              <a:buClr>
                <a:schemeClr val="dk1"/>
              </a:buClr>
              <a:buSzPct val="32361"/>
              <a:buFont typeface="Arial"/>
              <a:buNone/>
            </a:pPr>
            <a:r>
              <a:t/>
            </a:r>
            <a:endParaRPr sz="3399"/>
          </a:p>
          <a:p>
            <a:pPr indent="0" lvl="0" marL="0" rtl="0" algn="l">
              <a:spcBef>
                <a:spcPts val="1000"/>
              </a:spcBef>
              <a:spcAft>
                <a:spcPts val="0"/>
              </a:spcAft>
              <a:buClr>
                <a:schemeClr val="dk1"/>
              </a:buClr>
              <a:buSzPct val="32361"/>
              <a:buFont typeface="Arial"/>
              <a:buNone/>
            </a:pPr>
            <a:r>
              <a:rPr lang="es-ES" sz="3399"/>
              <a:t>La solución a este problema es la creación de una aplicación que integra todos estos procesos manuales a un proceso digital estandarizado.</a:t>
            </a:r>
            <a:endParaRPr sz="3399"/>
          </a:p>
          <a:p>
            <a:pPr indent="0" lvl="0" marL="0" rtl="0" algn="l">
              <a:spcBef>
                <a:spcPts val="1000"/>
              </a:spcBef>
              <a:spcAft>
                <a:spcPts val="0"/>
              </a:spcAft>
              <a:buClr>
                <a:schemeClr val="dk1"/>
              </a:buClr>
              <a:buSzPct val="45833"/>
              <a:buFont typeface="Arial"/>
              <a:buNone/>
            </a:pPr>
            <a:r>
              <a:t/>
            </a:r>
            <a:endParaRPr sz="2400"/>
          </a:p>
          <a:p>
            <a:pPr indent="0" lvl="0" marL="0" rtl="0" algn="l">
              <a:lnSpc>
                <a:spcPct val="90000"/>
              </a:lnSpc>
              <a:spcBef>
                <a:spcPts val="1000"/>
              </a:spcBef>
              <a:spcAft>
                <a:spcPts val="0"/>
              </a:spcAft>
              <a:buClr>
                <a:schemeClr val="lt1"/>
              </a:buClr>
              <a:buSzPct val="10000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sp>
        <p:nvSpPr>
          <p:cNvPr id="123" name="Google Shape;123;p4"/>
          <p:cNvSpPr/>
          <p:nvPr/>
        </p:nvSpPr>
        <p:spPr>
          <a:xfrm>
            <a:off x="-1"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na flecha acertando el centro de una diana" id="124" name="Google Shape;124;p4"/>
          <p:cNvPicPr preferRelativeResize="0"/>
          <p:nvPr/>
        </p:nvPicPr>
        <p:blipFill rotWithShape="1">
          <a:blip r:embed="rId3">
            <a:alphaModFix/>
          </a:blip>
          <a:srcRect b="14698" l="0" r="0" t="14378"/>
          <a:stretch/>
        </p:blipFill>
        <p:spPr>
          <a:xfrm>
            <a:off x="1" y="10"/>
            <a:ext cx="9669642" cy="6857990"/>
          </a:xfrm>
          <a:prstGeom prst="rect">
            <a:avLst/>
          </a:prstGeom>
          <a:noFill/>
          <a:ln>
            <a:noFill/>
          </a:ln>
        </p:spPr>
      </p:pic>
      <p:sp>
        <p:nvSpPr>
          <p:cNvPr id="125" name="Google Shape;125;p4"/>
          <p:cNvSpPr/>
          <p:nvPr/>
        </p:nvSpPr>
        <p:spPr>
          <a:xfrm flipH="1">
            <a:off x="5125019" y="0"/>
            <a:ext cx="7066978" cy="6858000"/>
          </a:xfrm>
          <a:prstGeom prst="rect">
            <a:avLst/>
          </a:prstGeom>
          <a:gradFill>
            <a:gsLst>
              <a:gs pos="0">
                <a:srgbClr val="000000">
                  <a:alpha val="0"/>
                </a:srgbClr>
              </a:gs>
              <a:gs pos="19000">
                <a:srgbClr val="000000">
                  <a:alpha val="37647"/>
                </a:srgbClr>
              </a:gs>
              <a:gs pos="35000">
                <a:srgbClr val="000000">
                  <a:alpha val="76862"/>
                </a:srgbClr>
              </a:gs>
              <a:gs pos="4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4"/>
          <p:cNvSpPr txBox="1"/>
          <p:nvPr>
            <p:ph type="title"/>
          </p:nvPr>
        </p:nvSpPr>
        <p:spPr>
          <a:xfrm>
            <a:off x="753161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lay"/>
              <a:buNone/>
            </a:pPr>
            <a:r>
              <a:rPr lang="es-ES" sz="4000"/>
              <a:t>Objetivo general</a:t>
            </a:r>
            <a:endParaRPr/>
          </a:p>
        </p:txBody>
      </p:sp>
      <p:sp>
        <p:nvSpPr>
          <p:cNvPr id="127" name="Google Shape;127;p4"/>
          <p:cNvSpPr txBox="1"/>
          <p:nvPr>
            <p:ph idx="1" type="body"/>
          </p:nvPr>
        </p:nvSpPr>
        <p:spPr>
          <a:xfrm>
            <a:off x="7531610" y="2434201"/>
            <a:ext cx="3822189" cy="3742762"/>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s-ES" sz="2400"/>
              <a:t>El objetivo general del proyecto es crear un software para la gestión del proceso del saldo insoluto, facilitando la realización de este trámite tanto por parte de funcionarios del ips como de las personas que realizan la solicitud.</a:t>
            </a:r>
            <a:endParaRPr sz="2400"/>
          </a:p>
          <a:p>
            <a:pPr indent="0" lvl="0" marL="0" rtl="0" algn="l">
              <a:lnSpc>
                <a:spcPct val="90000"/>
              </a:lnSpc>
              <a:spcBef>
                <a:spcPts val="1000"/>
              </a:spcBef>
              <a:spcAft>
                <a:spcPts val="0"/>
              </a:spcAft>
              <a:buClr>
                <a:schemeClr val="lt1"/>
              </a:buClr>
              <a:buSzPts val="1700"/>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6"/>
                                        </p:tgtEl>
                                        <p:attrNameLst>
                                          <p:attrName>style.visibility</p:attrName>
                                        </p:attrNameLst>
                                      </p:cBhvr>
                                      <p:to>
                                        <p:strVal val="visible"/>
                                      </p:to>
                                    </p:set>
                                    <p:animEffect filter="fade" transition="in">
                                      <p:cBhvr>
                                        <p:cTn dur="7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5"/>
          <p:cNvSpPr/>
          <p:nvPr/>
        </p:nvSpPr>
        <p:spPr>
          <a:xfrm>
            <a:off x="480284" y="575361"/>
            <a:ext cx="5707277" cy="5707277"/>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5"/>
          <p:cNvSpPr txBox="1"/>
          <p:nvPr>
            <p:ph type="title"/>
          </p:nvPr>
        </p:nvSpPr>
        <p:spPr>
          <a:xfrm>
            <a:off x="838200" y="1748452"/>
            <a:ext cx="4974771" cy="35877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es-ES">
                <a:solidFill>
                  <a:schemeClr val="dk1"/>
                </a:solidFill>
              </a:rPr>
              <a:t>Objetivos específicos </a:t>
            </a:r>
            <a:br>
              <a:rPr lang="es-ES">
                <a:solidFill>
                  <a:schemeClr val="dk1"/>
                </a:solidFill>
              </a:rPr>
            </a:br>
            <a:endParaRPr>
              <a:solidFill>
                <a:schemeClr val="dk1"/>
              </a:solidFill>
            </a:endParaRPr>
          </a:p>
        </p:txBody>
      </p:sp>
      <p:grpSp>
        <p:nvGrpSpPr>
          <p:cNvPr id="135" name="Google Shape;135;p5"/>
          <p:cNvGrpSpPr/>
          <p:nvPr/>
        </p:nvGrpSpPr>
        <p:grpSpPr>
          <a:xfrm>
            <a:off x="693117" y="1193254"/>
            <a:ext cx="1291642" cy="429215"/>
            <a:chOff x="2504802" y="1755501"/>
            <a:chExt cx="1598829" cy="531293"/>
          </a:xfrm>
        </p:grpSpPr>
        <p:sp>
          <p:nvSpPr>
            <p:cNvPr id="136" name="Google Shape;136;p5"/>
            <p:cNvSpPr/>
            <p:nvPr/>
          </p:nvSpPr>
          <p:spPr>
            <a:xfrm>
              <a:off x="2504802" y="2113855"/>
              <a:ext cx="1598614" cy="172939"/>
            </a:xfrm>
            <a:custGeom>
              <a:rect b="b" l="l" r="r" t="t"/>
              <a:pathLst>
                <a:path extrusionOk="0" h="172939" w="1598614">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5"/>
            <p:cNvSpPr/>
            <p:nvPr/>
          </p:nvSpPr>
          <p:spPr>
            <a:xfrm>
              <a:off x="2504802" y="1755501"/>
              <a:ext cx="1598829" cy="172724"/>
            </a:xfrm>
            <a:custGeom>
              <a:rect b="b" l="l" r="r" t="t"/>
              <a:pathLst>
                <a:path extrusionOk="0" h="172724" w="1598829">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38" name="Google Shape;138;p5"/>
          <p:cNvSpPr/>
          <p:nvPr/>
        </p:nvSpPr>
        <p:spPr>
          <a:xfrm>
            <a:off x="4397727" y="421588"/>
            <a:ext cx="1291468" cy="1291468"/>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5"/>
          <p:cNvSpPr/>
          <p:nvPr/>
        </p:nvSpPr>
        <p:spPr>
          <a:xfrm>
            <a:off x="4397727" y="421588"/>
            <a:ext cx="1291468" cy="1291468"/>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29803"/>
            </a:schemeClr>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0" name="Google Shape;140;p5"/>
          <p:cNvGrpSpPr/>
          <p:nvPr/>
        </p:nvGrpSpPr>
        <p:grpSpPr>
          <a:xfrm>
            <a:off x="4680915" y="4748271"/>
            <a:ext cx="1330536" cy="1330521"/>
            <a:chOff x="5734037" y="3067039"/>
            <a:chExt cx="724483" cy="724489"/>
          </a:xfrm>
        </p:grpSpPr>
        <p:sp>
          <p:nvSpPr>
            <p:cNvPr id="141" name="Google Shape;141;p5"/>
            <p:cNvSpPr/>
            <p:nvPr/>
          </p:nvSpPr>
          <p:spPr>
            <a:xfrm>
              <a:off x="5734038" y="3067039"/>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5"/>
            <p:cNvSpPr/>
            <p:nvPr/>
          </p:nvSpPr>
          <p:spPr>
            <a:xfrm>
              <a:off x="5793283"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5"/>
            <p:cNvSpPr/>
            <p:nvPr/>
          </p:nvSpPr>
          <p:spPr>
            <a:xfrm>
              <a:off x="5852433"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5"/>
            <p:cNvSpPr/>
            <p:nvPr/>
          </p:nvSpPr>
          <p:spPr>
            <a:xfrm>
              <a:off x="591167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5"/>
            <p:cNvSpPr/>
            <p:nvPr/>
          </p:nvSpPr>
          <p:spPr>
            <a:xfrm>
              <a:off x="597082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5"/>
            <p:cNvSpPr/>
            <p:nvPr/>
          </p:nvSpPr>
          <p:spPr>
            <a:xfrm>
              <a:off x="6030074"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5"/>
            <p:cNvSpPr/>
            <p:nvPr/>
          </p:nvSpPr>
          <p:spPr>
            <a:xfrm>
              <a:off x="608922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5"/>
            <p:cNvSpPr/>
            <p:nvPr/>
          </p:nvSpPr>
          <p:spPr>
            <a:xfrm>
              <a:off x="5734038" y="3126284"/>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5"/>
            <p:cNvSpPr/>
            <p:nvPr/>
          </p:nvSpPr>
          <p:spPr>
            <a:xfrm>
              <a:off x="5793283" y="312628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5"/>
            <p:cNvSpPr/>
            <p:nvPr/>
          </p:nvSpPr>
          <p:spPr>
            <a:xfrm>
              <a:off x="5852433"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5"/>
            <p:cNvSpPr/>
            <p:nvPr/>
          </p:nvSpPr>
          <p:spPr>
            <a:xfrm>
              <a:off x="591167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5"/>
            <p:cNvSpPr/>
            <p:nvPr/>
          </p:nvSpPr>
          <p:spPr>
            <a:xfrm>
              <a:off x="597082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5"/>
            <p:cNvSpPr/>
            <p:nvPr/>
          </p:nvSpPr>
          <p:spPr>
            <a:xfrm>
              <a:off x="6030073" y="3126284"/>
              <a:ext cx="14097" cy="14097"/>
            </a:xfrm>
            <a:custGeom>
              <a:rect b="b" l="l" r="r" t="t"/>
              <a:pathLst>
                <a:path extrusionOk="0" h="14097" w="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5"/>
            <p:cNvSpPr/>
            <p:nvPr/>
          </p:nvSpPr>
          <p:spPr>
            <a:xfrm>
              <a:off x="6089224"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5"/>
            <p:cNvSpPr/>
            <p:nvPr/>
          </p:nvSpPr>
          <p:spPr>
            <a:xfrm>
              <a:off x="5734038" y="318543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5"/>
            <p:cNvSpPr/>
            <p:nvPr/>
          </p:nvSpPr>
          <p:spPr>
            <a:xfrm>
              <a:off x="5793283"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5"/>
            <p:cNvSpPr/>
            <p:nvPr/>
          </p:nvSpPr>
          <p:spPr>
            <a:xfrm>
              <a:off x="5852433"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5"/>
            <p:cNvSpPr/>
            <p:nvPr/>
          </p:nvSpPr>
          <p:spPr>
            <a:xfrm>
              <a:off x="591167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5"/>
            <p:cNvSpPr/>
            <p:nvPr/>
          </p:nvSpPr>
          <p:spPr>
            <a:xfrm>
              <a:off x="597082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5"/>
            <p:cNvSpPr/>
            <p:nvPr/>
          </p:nvSpPr>
          <p:spPr>
            <a:xfrm>
              <a:off x="6030074"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5"/>
            <p:cNvSpPr/>
            <p:nvPr/>
          </p:nvSpPr>
          <p:spPr>
            <a:xfrm>
              <a:off x="6089224"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5"/>
            <p:cNvSpPr/>
            <p:nvPr/>
          </p:nvSpPr>
          <p:spPr>
            <a:xfrm>
              <a:off x="5734038" y="324467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5"/>
            <p:cNvSpPr/>
            <p:nvPr/>
          </p:nvSpPr>
          <p:spPr>
            <a:xfrm>
              <a:off x="5793283" y="3244677"/>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5"/>
            <p:cNvSpPr/>
            <p:nvPr/>
          </p:nvSpPr>
          <p:spPr>
            <a:xfrm>
              <a:off x="5852433"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5"/>
            <p:cNvSpPr/>
            <p:nvPr/>
          </p:nvSpPr>
          <p:spPr>
            <a:xfrm>
              <a:off x="591167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5"/>
            <p:cNvSpPr/>
            <p:nvPr/>
          </p:nvSpPr>
          <p:spPr>
            <a:xfrm>
              <a:off x="597082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5"/>
            <p:cNvSpPr/>
            <p:nvPr/>
          </p:nvSpPr>
          <p:spPr>
            <a:xfrm>
              <a:off x="6030073" y="324467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5"/>
            <p:cNvSpPr/>
            <p:nvPr/>
          </p:nvSpPr>
          <p:spPr>
            <a:xfrm>
              <a:off x="6089224"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5"/>
            <p:cNvSpPr/>
            <p:nvPr/>
          </p:nvSpPr>
          <p:spPr>
            <a:xfrm>
              <a:off x="5734038" y="330382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5"/>
            <p:cNvSpPr/>
            <p:nvPr/>
          </p:nvSpPr>
          <p:spPr>
            <a:xfrm>
              <a:off x="5793283"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5"/>
            <p:cNvSpPr/>
            <p:nvPr/>
          </p:nvSpPr>
          <p:spPr>
            <a:xfrm>
              <a:off x="5852433"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5"/>
            <p:cNvSpPr/>
            <p:nvPr/>
          </p:nvSpPr>
          <p:spPr>
            <a:xfrm>
              <a:off x="591167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5"/>
            <p:cNvSpPr/>
            <p:nvPr/>
          </p:nvSpPr>
          <p:spPr>
            <a:xfrm>
              <a:off x="597082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5"/>
            <p:cNvSpPr/>
            <p:nvPr/>
          </p:nvSpPr>
          <p:spPr>
            <a:xfrm>
              <a:off x="6030073" y="330382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5"/>
            <p:cNvSpPr/>
            <p:nvPr/>
          </p:nvSpPr>
          <p:spPr>
            <a:xfrm>
              <a:off x="608922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5"/>
            <p:cNvSpPr/>
            <p:nvPr/>
          </p:nvSpPr>
          <p:spPr>
            <a:xfrm>
              <a:off x="5734038" y="3363074"/>
              <a:ext cx="14192" cy="14097"/>
            </a:xfrm>
            <a:custGeom>
              <a:rect b="b" l="l" r="r" t="t"/>
              <a:pathLst>
                <a:path extrusionOk="0" h="14097"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5"/>
            <p:cNvSpPr/>
            <p:nvPr/>
          </p:nvSpPr>
          <p:spPr>
            <a:xfrm>
              <a:off x="5793283"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5"/>
            <p:cNvSpPr/>
            <p:nvPr/>
          </p:nvSpPr>
          <p:spPr>
            <a:xfrm>
              <a:off x="5852433"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5"/>
            <p:cNvSpPr/>
            <p:nvPr/>
          </p:nvSpPr>
          <p:spPr>
            <a:xfrm>
              <a:off x="591167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5"/>
            <p:cNvSpPr/>
            <p:nvPr/>
          </p:nvSpPr>
          <p:spPr>
            <a:xfrm>
              <a:off x="597082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5"/>
            <p:cNvSpPr/>
            <p:nvPr/>
          </p:nvSpPr>
          <p:spPr>
            <a:xfrm>
              <a:off x="6030073" y="3363074"/>
              <a:ext cx="14097" cy="14097"/>
            </a:xfrm>
            <a:custGeom>
              <a:rect b="b" l="l" r="r" t="t"/>
              <a:pathLst>
                <a:path extrusionOk="0" h="14097"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5"/>
            <p:cNvSpPr/>
            <p:nvPr/>
          </p:nvSpPr>
          <p:spPr>
            <a:xfrm>
              <a:off x="608922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5"/>
            <p:cNvSpPr/>
            <p:nvPr/>
          </p:nvSpPr>
          <p:spPr>
            <a:xfrm>
              <a:off x="5734038" y="342222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5"/>
            <p:cNvSpPr/>
            <p:nvPr/>
          </p:nvSpPr>
          <p:spPr>
            <a:xfrm>
              <a:off x="5793283"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5" name="Google Shape;185;p5"/>
            <p:cNvSpPr/>
            <p:nvPr/>
          </p:nvSpPr>
          <p:spPr>
            <a:xfrm>
              <a:off x="5852433"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5"/>
            <p:cNvSpPr/>
            <p:nvPr/>
          </p:nvSpPr>
          <p:spPr>
            <a:xfrm>
              <a:off x="591167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5"/>
            <p:cNvSpPr/>
            <p:nvPr/>
          </p:nvSpPr>
          <p:spPr>
            <a:xfrm>
              <a:off x="597082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5"/>
            <p:cNvSpPr/>
            <p:nvPr/>
          </p:nvSpPr>
          <p:spPr>
            <a:xfrm>
              <a:off x="6030073" y="342222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5"/>
            <p:cNvSpPr/>
            <p:nvPr/>
          </p:nvSpPr>
          <p:spPr>
            <a:xfrm>
              <a:off x="608922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5"/>
            <p:cNvSpPr/>
            <p:nvPr/>
          </p:nvSpPr>
          <p:spPr>
            <a:xfrm>
              <a:off x="6148469" y="3067039"/>
              <a:ext cx="14097" cy="14097"/>
            </a:xfrm>
            <a:custGeom>
              <a:rect b="b" l="l" r="r" t="t"/>
              <a:pathLst>
                <a:path extrusionOk="0" h="14097" w="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5"/>
            <p:cNvSpPr/>
            <p:nvPr/>
          </p:nvSpPr>
          <p:spPr>
            <a:xfrm>
              <a:off x="620762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5"/>
            <p:cNvSpPr/>
            <p:nvPr/>
          </p:nvSpPr>
          <p:spPr>
            <a:xfrm>
              <a:off x="6266865" y="3067039"/>
              <a:ext cx="14096" cy="14097"/>
            </a:xfrm>
            <a:custGeom>
              <a:rect b="b" l="l" r="r" t="t"/>
              <a:pathLst>
                <a:path extrusionOk="0" h="14097" w="14096">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5"/>
            <p:cNvSpPr/>
            <p:nvPr/>
          </p:nvSpPr>
          <p:spPr>
            <a:xfrm>
              <a:off x="632601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5"/>
            <p:cNvSpPr/>
            <p:nvPr/>
          </p:nvSpPr>
          <p:spPr>
            <a:xfrm>
              <a:off x="638526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5"/>
            <p:cNvSpPr/>
            <p:nvPr/>
          </p:nvSpPr>
          <p:spPr>
            <a:xfrm>
              <a:off x="6444410" y="3067039"/>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5"/>
            <p:cNvSpPr/>
            <p:nvPr/>
          </p:nvSpPr>
          <p:spPr>
            <a:xfrm>
              <a:off x="6148469" y="3126281"/>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5"/>
            <p:cNvSpPr/>
            <p:nvPr/>
          </p:nvSpPr>
          <p:spPr>
            <a:xfrm>
              <a:off x="620762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5"/>
            <p:cNvSpPr/>
            <p:nvPr/>
          </p:nvSpPr>
          <p:spPr>
            <a:xfrm>
              <a:off x="6266865" y="3126281"/>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5"/>
            <p:cNvSpPr/>
            <p:nvPr/>
          </p:nvSpPr>
          <p:spPr>
            <a:xfrm>
              <a:off x="6326014"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
            <p:cNvSpPr/>
            <p:nvPr/>
          </p:nvSpPr>
          <p:spPr>
            <a:xfrm>
              <a:off x="638526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
            <p:cNvSpPr/>
            <p:nvPr/>
          </p:nvSpPr>
          <p:spPr>
            <a:xfrm>
              <a:off x="6444410" y="3126283"/>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5"/>
            <p:cNvSpPr/>
            <p:nvPr/>
          </p:nvSpPr>
          <p:spPr>
            <a:xfrm>
              <a:off x="6148469" y="3185433"/>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5"/>
            <p:cNvSpPr/>
            <p:nvPr/>
          </p:nvSpPr>
          <p:spPr>
            <a:xfrm>
              <a:off x="620762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5"/>
            <p:cNvSpPr/>
            <p:nvPr/>
          </p:nvSpPr>
          <p:spPr>
            <a:xfrm>
              <a:off x="6266865" y="3185433"/>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5"/>
            <p:cNvSpPr/>
            <p:nvPr/>
          </p:nvSpPr>
          <p:spPr>
            <a:xfrm>
              <a:off x="6326014"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5"/>
            <p:cNvSpPr/>
            <p:nvPr/>
          </p:nvSpPr>
          <p:spPr>
            <a:xfrm>
              <a:off x="638526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5"/>
            <p:cNvSpPr/>
            <p:nvPr/>
          </p:nvSpPr>
          <p:spPr>
            <a:xfrm>
              <a:off x="6444410" y="3185432"/>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5"/>
            <p:cNvSpPr/>
            <p:nvPr/>
          </p:nvSpPr>
          <p:spPr>
            <a:xfrm>
              <a:off x="6148469" y="3244676"/>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5"/>
            <p:cNvSpPr/>
            <p:nvPr/>
          </p:nvSpPr>
          <p:spPr>
            <a:xfrm>
              <a:off x="620762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5"/>
            <p:cNvSpPr/>
            <p:nvPr/>
          </p:nvSpPr>
          <p:spPr>
            <a:xfrm>
              <a:off x="6266865" y="3244676"/>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5"/>
            <p:cNvSpPr/>
            <p:nvPr/>
          </p:nvSpPr>
          <p:spPr>
            <a:xfrm>
              <a:off x="6326014"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
            <p:cNvSpPr/>
            <p:nvPr/>
          </p:nvSpPr>
          <p:spPr>
            <a:xfrm>
              <a:off x="638526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3" name="Google Shape;213;p5"/>
            <p:cNvSpPr/>
            <p:nvPr/>
          </p:nvSpPr>
          <p:spPr>
            <a:xfrm>
              <a:off x="6444410" y="324467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p5"/>
            <p:cNvSpPr/>
            <p:nvPr/>
          </p:nvSpPr>
          <p:spPr>
            <a:xfrm>
              <a:off x="6148469"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5"/>
            <p:cNvSpPr/>
            <p:nvPr/>
          </p:nvSpPr>
          <p:spPr>
            <a:xfrm>
              <a:off x="620762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5"/>
            <p:cNvSpPr/>
            <p:nvPr/>
          </p:nvSpPr>
          <p:spPr>
            <a:xfrm>
              <a:off x="6266865" y="3303829"/>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5"/>
            <p:cNvSpPr/>
            <p:nvPr/>
          </p:nvSpPr>
          <p:spPr>
            <a:xfrm>
              <a:off x="632601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5"/>
            <p:cNvSpPr/>
            <p:nvPr/>
          </p:nvSpPr>
          <p:spPr>
            <a:xfrm>
              <a:off x="638526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5"/>
            <p:cNvSpPr/>
            <p:nvPr/>
          </p:nvSpPr>
          <p:spPr>
            <a:xfrm>
              <a:off x="644441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5"/>
            <p:cNvSpPr/>
            <p:nvPr/>
          </p:nvSpPr>
          <p:spPr>
            <a:xfrm>
              <a:off x="6148469"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5"/>
            <p:cNvSpPr/>
            <p:nvPr/>
          </p:nvSpPr>
          <p:spPr>
            <a:xfrm>
              <a:off x="620762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5"/>
            <p:cNvSpPr/>
            <p:nvPr/>
          </p:nvSpPr>
          <p:spPr>
            <a:xfrm>
              <a:off x="6266865" y="3363072"/>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5"/>
            <p:cNvSpPr/>
            <p:nvPr/>
          </p:nvSpPr>
          <p:spPr>
            <a:xfrm>
              <a:off x="632601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5"/>
            <p:cNvSpPr/>
            <p:nvPr/>
          </p:nvSpPr>
          <p:spPr>
            <a:xfrm>
              <a:off x="638526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p5"/>
            <p:cNvSpPr/>
            <p:nvPr/>
          </p:nvSpPr>
          <p:spPr>
            <a:xfrm>
              <a:off x="6444410" y="3363074"/>
              <a:ext cx="14096" cy="14097"/>
            </a:xfrm>
            <a:custGeom>
              <a:rect b="b" l="l" r="r" t="t"/>
              <a:pathLst>
                <a:path extrusionOk="0" h="14097"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5"/>
            <p:cNvSpPr/>
            <p:nvPr/>
          </p:nvSpPr>
          <p:spPr>
            <a:xfrm>
              <a:off x="6148469"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5"/>
            <p:cNvSpPr/>
            <p:nvPr/>
          </p:nvSpPr>
          <p:spPr>
            <a:xfrm>
              <a:off x="620762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5"/>
            <p:cNvSpPr/>
            <p:nvPr/>
          </p:nvSpPr>
          <p:spPr>
            <a:xfrm>
              <a:off x="6266865" y="3422225"/>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5"/>
            <p:cNvSpPr/>
            <p:nvPr/>
          </p:nvSpPr>
          <p:spPr>
            <a:xfrm>
              <a:off x="632601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5"/>
            <p:cNvSpPr/>
            <p:nvPr/>
          </p:nvSpPr>
          <p:spPr>
            <a:xfrm>
              <a:off x="638526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5"/>
            <p:cNvSpPr/>
            <p:nvPr/>
          </p:nvSpPr>
          <p:spPr>
            <a:xfrm>
              <a:off x="6444410" y="342222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5"/>
            <p:cNvSpPr/>
            <p:nvPr/>
          </p:nvSpPr>
          <p:spPr>
            <a:xfrm>
              <a:off x="5734038" y="3481374"/>
              <a:ext cx="14192" cy="14096"/>
            </a:xfrm>
            <a:custGeom>
              <a:rect b="b" l="l" r="r" t="t"/>
              <a:pathLst>
                <a:path extrusionOk="0" h="14096" w="14192">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5"/>
            <p:cNvSpPr/>
            <p:nvPr/>
          </p:nvSpPr>
          <p:spPr>
            <a:xfrm>
              <a:off x="5793283"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5"/>
            <p:cNvSpPr/>
            <p:nvPr/>
          </p:nvSpPr>
          <p:spPr>
            <a:xfrm>
              <a:off x="5852433"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5"/>
            <p:cNvSpPr/>
            <p:nvPr/>
          </p:nvSpPr>
          <p:spPr>
            <a:xfrm>
              <a:off x="591167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5"/>
            <p:cNvSpPr/>
            <p:nvPr/>
          </p:nvSpPr>
          <p:spPr>
            <a:xfrm>
              <a:off x="597082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5"/>
            <p:cNvSpPr/>
            <p:nvPr/>
          </p:nvSpPr>
          <p:spPr>
            <a:xfrm>
              <a:off x="6030074"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5"/>
            <p:cNvSpPr/>
            <p:nvPr/>
          </p:nvSpPr>
          <p:spPr>
            <a:xfrm>
              <a:off x="6089224"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5"/>
            <p:cNvSpPr/>
            <p:nvPr/>
          </p:nvSpPr>
          <p:spPr>
            <a:xfrm>
              <a:off x="5734038" y="354062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5"/>
            <p:cNvSpPr/>
            <p:nvPr/>
          </p:nvSpPr>
          <p:spPr>
            <a:xfrm>
              <a:off x="5793283"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5"/>
            <p:cNvSpPr/>
            <p:nvPr/>
          </p:nvSpPr>
          <p:spPr>
            <a:xfrm>
              <a:off x="5852433"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5"/>
            <p:cNvSpPr/>
            <p:nvPr/>
          </p:nvSpPr>
          <p:spPr>
            <a:xfrm>
              <a:off x="591167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5"/>
            <p:cNvSpPr/>
            <p:nvPr/>
          </p:nvSpPr>
          <p:spPr>
            <a:xfrm>
              <a:off x="597082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5"/>
            <p:cNvSpPr/>
            <p:nvPr/>
          </p:nvSpPr>
          <p:spPr>
            <a:xfrm>
              <a:off x="6030074"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5"/>
            <p:cNvSpPr/>
            <p:nvPr/>
          </p:nvSpPr>
          <p:spPr>
            <a:xfrm>
              <a:off x="6089224"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5"/>
            <p:cNvSpPr/>
            <p:nvPr/>
          </p:nvSpPr>
          <p:spPr>
            <a:xfrm>
              <a:off x="5734038" y="359977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5"/>
            <p:cNvSpPr/>
            <p:nvPr/>
          </p:nvSpPr>
          <p:spPr>
            <a:xfrm>
              <a:off x="5793283" y="3599770"/>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5"/>
            <p:cNvSpPr/>
            <p:nvPr/>
          </p:nvSpPr>
          <p:spPr>
            <a:xfrm>
              <a:off x="5852433"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5"/>
            <p:cNvSpPr/>
            <p:nvPr/>
          </p:nvSpPr>
          <p:spPr>
            <a:xfrm>
              <a:off x="591167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5"/>
            <p:cNvSpPr/>
            <p:nvPr/>
          </p:nvSpPr>
          <p:spPr>
            <a:xfrm>
              <a:off x="597082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5"/>
            <p:cNvSpPr/>
            <p:nvPr/>
          </p:nvSpPr>
          <p:spPr>
            <a:xfrm>
              <a:off x="6030073" y="3599770"/>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5"/>
            <p:cNvSpPr/>
            <p:nvPr/>
          </p:nvSpPr>
          <p:spPr>
            <a:xfrm>
              <a:off x="6089224"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5"/>
            <p:cNvSpPr/>
            <p:nvPr/>
          </p:nvSpPr>
          <p:spPr>
            <a:xfrm>
              <a:off x="5734037" y="365901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5"/>
            <p:cNvSpPr/>
            <p:nvPr/>
          </p:nvSpPr>
          <p:spPr>
            <a:xfrm>
              <a:off x="5793282" y="3659014"/>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5"/>
            <p:cNvSpPr/>
            <p:nvPr/>
          </p:nvSpPr>
          <p:spPr>
            <a:xfrm>
              <a:off x="5852432"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5"/>
            <p:cNvSpPr/>
            <p:nvPr/>
          </p:nvSpPr>
          <p:spPr>
            <a:xfrm>
              <a:off x="591167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5"/>
            <p:cNvSpPr/>
            <p:nvPr/>
          </p:nvSpPr>
          <p:spPr>
            <a:xfrm>
              <a:off x="597082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5"/>
            <p:cNvSpPr/>
            <p:nvPr/>
          </p:nvSpPr>
          <p:spPr>
            <a:xfrm>
              <a:off x="6030073" y="3659014"/>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5"/>
            <p:cNvSpPr/>
            <p:nvPr/>
          </p:nvSpPr>
          <p:spPr>
            <a:xfrm>
              <a:off x="6089224"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5"/>
            <p:cNvSpPr/>
            <p:nvPr/>
          </p:nvSpPr>
          <p:spPr>
            <a:xfrm>
              <a:off x="5734039" y="371816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5"/>
            <p:cNvSpPr/>
            <p:nvPr/>
          </p:nvSpPr>
          <p:spPr>
            <a:xfrm>
              <a:off x="5793284" y="371816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5"/>
            <p:cNvSpPr/>
            <p:nvPr/>
          </p:nvSpPr>
          <p:spPr>
            <a:xfrm>
              <a:off x="5852434"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5"/>
            <p:cNvSpPr/>
            <p:nvPr/>
          </p:nvSpPr>
          <p:spPr>
            <a:xfrm>
              <a:off x="591167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5"/>
            <p:cNvSpPr/>
            <p:nvPr/>
          </p:nvSpPr>
          <p:spPr>
            <a:xfrm>
              <a:off x="597082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5"/>
            <p:cNvSpPr/>
            <p:nvPr/>
          </p:nvSpPr>
          <p:spPr>
            <a:xfrm>
              <a:off x="6030074" y="371816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5"/>
            <p:cNvSpPr/>
            <p:nvPr/>
          </p:nvSpPr>
          <p:spPr>
            <a:xfrm>
              <a:off x="6089225"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5"/>
            <p:cNvSpPr/>
            <p:nvPr/>
          </p:nvSpPr>
          <p:spPr>
            <a:xfrm>
              <a:off x="5734040" y="377741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5"/>
            <p:cNvSpPr/>
            <p:nvPr/>
          </p:nvSpPr>
          <p:spPr>
            <a:xfrm>
              <a:off x="5793285"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5"/>
            <p:cNvSpPr/>
            <p:nvPr/>
          </p:nvSpPr>
          <p:spPr>
            <a:xfrm>
              <a:off x="5852436"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5"/>
            <p:cNvSpPr/>
            <p:nvPr/>
          </p:nvSpPr>
          <p:spPr>
            <a:xfrm>
              <a:off x="5911683"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5"/>
            <p:cNvSpPr/>
            <p:nvPr/>
          </p:nvSpPr>
          <p:spPr>
            <a:xfrm>
              <a:off x="5970835"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5"/>
            <p:cNvSpPr/>
            <p:nvPr/>
          </p:nvSpPr>
          <p:spPr>
            <a:xfrm>
              <a:off x="6030082"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5"/>
            <p:cNvSpPr/>
            <p:nvPr/>
          </p:nvSpPr>
          <p:spPr>
            <a:xfrm>
              <a:off x="6089231"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5"/>
            <p:cNvSpPr/>
            <p:nvPr/>
          </p:nvSpPr>
          <p:spPr>
            <a:xfrm>
              <a:off x="6148476" y="3481374"/>
              <a:ext cx="14097" cy="14096"/>
            </a:xfrm>
            <a:custGeom>
              <a:rect b="b" l="l" r="r" t="t"/>
              <a:pathLst>
                <a:path extrusionOk="0" h="14096" w="14097">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5"/>
            <p:cNvSpPr/>
            <p:nvPr/>
          </p:nvSpPr>
          <p:spPr>
            <a:xfrm>
              <a:off x="6207627"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5"/>
            <p:cNvSpPr/>
            <p:nvPr/>
          </p:nvSpPr>
          <p:spPr>
            <a:xfrm>
              <a:off x="6266872" y="3481374"/>
              <a:ext cx="14096" cy="14096"/>
            </a:xfrm>
            <a:custGeom>
              <a:rect b="b" l="l" r="r" t="t"/>
              <a:pathLst>
                <a:path extrusionOk="0" h="14096" w="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5"/>
            <p:cNvSpPr/>
            <p:nvPr/>
          </p:nvSpPr>
          <p:spPr>
            <a:xfrm>
              <a:off x="6326022"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5"/>
            <p:cNvSpPr/>
            <p:nvPr/>
          </p:nvSpPr>
          <p:spPr>
            <a:xfrm>
              <a:off x="638526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5"/>
            <p:cNvSpPr/>
            <p:nvPr/>
          </p:nvSpPr>
          <p:spPr>
            <a:xfrm>
              <a:off x="6444417" y="3481373"/>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5"/>
            <p:cNvSpPr/>
            <p:nvPr/>
          </p:nvSpPr>
          <p:spPr>
            <a:xfrm>
              <a:off x="6148476" y="3540622"/>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5"/>
            <p:cNvSpPr/>
            <p:nvPr/>
          </p:nvSpPr>
          <p:spPr>
            <a:xfrm>
              <a:off x="6207627" y="354062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5"/>
            <p:cNvSpPr/>
            <p:nvPr/>
          </p:nvSpPr>
          <p:spPr>
            <a:xfrm>
              <a:off x="6266872" y="35406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5"/>
            <p:cNvSpPr/>
            <p:nvPr/>
          </p:nvSpPr>
          <p:spPr>
            <a:xfrm>
              <a:off x="6326022" y="354062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5"/>
            <p:cNvSpPr/>
            <p:nvPr/>
          </p:nvSpPr>
          <p:spPr>
            <a:xfrm>
              <a:off x="6385268" y="354063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5"/>
            <p:cNvSpPr/>
            <p:nvPr/>
          </p:nvSpPr>
          <p:spPr>
            <a:xfrm>
              <a:off x="6444417" y="3540631"/>
              <a:ext cx="14096" cy="14097"/>
            </a:xfrm>
            <a:custGeom>
              <a:rect b="b" l="l" r="r" t="t"/>
              <a:pathLst>
                <a:path extrusionOk="0" h="14097"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5"/>
            <p:cNvSpPr/>
            <p:nvPr/>
          </p:nvSpPr>
          <p:spPr>
            <a:xfrm>
              <a:off x="6148476" y="3599781"/>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5"/>
            <p:cNvSpPr/>
            <p:nvPr/>
          </p:nvSpPr>
          <p:spPr>
            <a:xfrm>
              <a:off x="6207627"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5"/>
            <p:cNvSpPr/>
            <p:nvPr/>
          </p:nvSpPr>
          <p:spPr>
            <a:xfrm>
              <a:off x="6266872" y="3599781"/>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5"/>
            <p:cNvSpPr/>
            <p:nvPr/>
          </p:nvSpPr>
          <p:spPr>
            <a:xfrm>
              <a:off x="6326022"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5"/>
            <p:cNvSpPr/>
            <p:nvPr/>
          </p:nvSpPr>
          <p:spPr>
            <a:xfrm>
              <a:off x="6385268" y="359978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5"/>
            <p:cNvSpPr/>
            <p:nvPr/>
          </p:nvSpPr>
          <p:spPr>
            <a:xfrm>
              <a:off x="6444417" y="359978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p5"/>
            <p:cNvSpPr/>
            <p:nvPr/>
          </p:nvSpPr>
          <p:spPr>
            <a:xfrm>
              <a:off x="6148476" y="3659026"/>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5"/>
            <p:cNvSpPr/>
            <p:nvPr/>
          </p:nvSpPr>
          <p:spPr>
            <a:xfrm>
              <a:off x="620762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5"/>
            <p:cNvSpPr/>
            <p:nvPr/>
          </p:nvSpPr>
          <p:spPr>
            <a:xfrm>
              <a:off x="6266872" y="36590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5"/>
            <p:cNvSpPr/>
            <p:nvPr/>
          </p:nvSpPr>
          <p:spPr>
            <a:xfrm>
              <a:off x="6326022"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5"/>
            <p:cNvSpPr/>
            <p:nvPr/>
          </p:nvSpPr>
          <p:spPr>
            <a:xfrm>
              <a:off x="6385268"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5"/>
            <p:cNvSpPr/>
            <p:nvPr/>
          </p:nvSpPr>
          <p:spPr>
            <a:xfrm>
              <a:off x="644441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5"/>
            <p:cNvSpPr/>
            <p:nvPr/>
          </p:nvSpPr>
          <p:spPr>
            <a:xfrm>
              <a:off x="6148476" y="3718177"/>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5"/>
            <p:cNvSpPr/>
            <p:nvPr/>
          </p:nvSpPr>
          <p:spPr>
            <a:xfrm>
              <a:off x="6207627"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5"/>
            <p:cNvSpPr/>
            <p:nvPr/>
          </p:nvSpPr>
          <p:spPr>
            <a:xfrm>
              <a:off x="6266872" y="3718177"/>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5"/>
            <p:cNvSpPr/>
            <p:nvPr/>
          </p:nvSpPr>
          <p:spPr>
            <a:xfrm>
              <a:off x="6326022"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5"/>
            <p:cNvSpPr/>
            <p:nvPr/>
          </p:nvSpPr>
          <p:spPr>
            <a:xfrm>
              <a:off x="6385268" y="371817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5"/>
            <p:cNvSpPr/>
            <p:nvPr/>
          </p:nvSpPr>
          <p:spPr>
            <a:xfrm>
              <a:off x="6444417" y="371817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5"/>
            <p:cNvSpPr/>
            <p:nvPr/>
          </p:nvSpPr>
          <p:spPr>
            <a:xfrm>
              <a:off x="6148472" y="3777419"/>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5"/>
            <p:cNvSpPr/>
            <p:nvPr/>
          </p:nvSpPr>
          <p:spPr>
            <a:xfrm>
              <a:off x="6207622" y="377741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5"/>
            <p:cNvSpPr/>
            <p:nvPr/>
          </p:nvSpPr>
          <p:spPr>
            <a:xfrm>
              <a:off x="6266868" y="3777419"/>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5"/>
            <p:cNvSpPr/>
            <p:nvPr/>
          </p:nvSpPr>
          <p:spPr>
            <a:xfrm>
              <a:off x="6326024" y="3777383"/>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5"/>
            <p:cNvSpPr/>
            <p:nvPr/>
          </p:nvSpPr>
          <p:spPr>
            <a:xfrm>
              <a:off x="6385287" y="377742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5"/>
            <p:cNvSpPr/>
            <p:nvPr/>
          </p:nvSpPr>
          <p:spPr>
            <a:xfrm>
              <a:off x="6444424" y="3777424"/>
              <a:ext cx="14096" cy="14096"/>
            </a:xfrm>
            <a:custGeom>
              <a:rect b="b" l="l" r="r" t="t"/>
              <a:pathLst>
                <a:path extrusionOk="0" h="14096"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310" name="Google Shape;310;p5"/>
          <p:cNvGrpSpPr/>
          <p:nvPr/>
        </p:nvGrpSpPr>
        <p:grpSpPr>
          <a:xfrm>
            <a:off x="4680915" y="4748271"/>
            <a:ext cx="1330536" cy="1330521"/>
            <a:chOff x="5734037" y="3067039"/>
            <a:chExt cx="724483" cy="724489"/>
          </a:xfrm>
        </p:grpSpPr>
        <p:sp>
          <p:nvSpPr>
            <p:cNvPr id="311" name="Google Shape;311;p5"/>
            <p:cNvSpPr/>
            <p:nvPr/>
          </p:nvSpPr>
          <p:spPr>
            <a:xfrm>
              <a:off x="5734038" y="3067039"/>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5"/>
            <p:cNvSpPr/>
            <p:nvPr/>
          </p:nvSpPr>
          <p:spPr>
            <a:xfrm>
              <a:off x="5793283"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5"/>
            <p:cNvSpPr/>
            <p:nvPr/>
          </p:nvSpPr>
          <p:spPr>
            <a:xfrm>
              <a:off x="5852433"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5"/>
            <p:cNvSpPr/>
            <p:nvPr/>
          </p:nvSpPr>
          <p:spPr>
            <a:xfrm>
              <a:off x="591167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5"/>
            <p:cNvSpPr/>
            <p:nvPr/>
          </p:nvSpPr>
          <p:spPr>
            <a:xfrm>
              <a:off x="5970828"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5"/>
            <p:cNvSpPr/>
            <p:nvPr/>
          </p:nvSpPr>
          <p:spPr>
            <a:xfrm>
              <a:off x="6030074" y="3067039"/>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5"/>
            <p:cNvSpPr/>
            <p:nvPr/>
          </p:nvSpPr>
          <p:spPr>
            <a:xfrm>
              <a:off x="608922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5"/>
            <p:cNvSpPr/>
            <p:nvPr/>
          </p:nvSpPr>
          <p:spPr>
            <a:xfrm>
              <a:off x="5734038" y="3126284"/>
              <a:ext cx="14192" cy="14097"/>
            </a:xfrm>
            <a:custGeom>
              <a:rect b="b" l="l" r="r" t="t"/>
              <a:pathLst>
                <a:path extrusionOk="0" h="14097" w="14192">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5"/>
            <p:cNvSpPr/>
            <p:nvPr/>
          </p:nvSpPr>
          <p:spPr>
            <a:xfrm>
              <a:off x="5793283" y="312628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5"/>
            <p:cNvSpPr/>
            <p:nvPr/>
          </p:nvSpPr>
          <p:spPr>
            <a:xfrm>
              <a:off x="5852433"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5"/>
            <p:cNvSpPr/>
            <p:nvPr/>
          </p:nvSpPr>
          <p:spPr>
            <a:xfrm>
              <a:off x="591167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5"/>
            <p:cNvSpPr/>
            <p:nvPr/>
          </p:nvSpPr>
          <p:spPr>
            <a:xfrm>
              <a:off x="5970828"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5"/>
            <p:cNvSpPr/>
            <p:nvPr/>
          </p:nvSpPr>
          <p:spPr>
            <a:xfrm>
              <a:off x="6030073" y="3126284"/>
              <a:ext cx="14097" cy="14097"/>
            </a:xfrm>
            <a:custGeom>
              <a:rect b="b" l="l" r="r" t="t"/>
              <a:pathLst>
                <a:path extrusionOk="0" h="14097" w="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5"/>
            <p:cNvSpPr/>
            <p:nvPr/>
          </p:nvSpPr>
          <p:spPr>
            <a:xfrm>
              <a:off x="6089224" y="312628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5"/>
            <p:cNvSpPr/>
            <p:nvPr/>
          </p:nvSpPr>
          <p:spPr>
            <a:xfrm>
              <a:off x="5734038" y="318543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5"/>
            <p:cNvSpPr/>
            <p:nvPr/>
          </p:nvSpPr>
          <p:spPr>
            <a:xfrm>
              <a:off x="5793283"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5"/>
            <p:cNvSpPr/>
            <p:nvPr/>
          </p:nvSpPr>
          <p:spPr>
            <a:xfrm>
              <a:off x="5852433"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5"/>
            <p:cNvSpPr/>
            <p:nvPr/>
          </p:nvSpPr>
          <p:spPr>
            <a:xfrm>
              <a:off x="591167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5"/>
            <p:cNvSpPr/>
            <p:nvPr/>
          </p:nvSpPr>
          <p:spPr>
            <a:xfrm>
              <a:off x="5970828"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5"/>
            <p:cNvSpPr/>
            <p:nvPr/>
          </p:nvSpPr>
          <p:spPr>
            <a:xfrm>
              <a:off x="6030074" y="318543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5"/>
            <p:cNvSpPr/>
            <p:nvPr/>
          </p:nvSpPr>
          <p:spPr>
            <a:xfrm>
              <a:off x="6089224" y="318543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5"/>
            <p:cNvSpPr/>
            <p:nvPr/>
          </p:nvSpPr>
          <p:spPr>
            <a:xfrm>
              <a:off x="5734038" y="324467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5"/>
            <p:cNvSpPr/>
            <p:nvPr/>
          </p:nvSpPr>
          <p:spPr>
            <a:xfrm>
              <a:off x="5793283" y="3244677"/>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5"/>
            <p:cNvSpPr/>
            <p:nvPr/>
          </p:nvSpPr>
          <p:spPr>
            <a:xfrm>
              <a:off x="5852433"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5"/>
            <p:cNvSpPr/>
            <p:nvPr/>
          </p:nvSpPr>
          <p:spPr>
            <a:xfrm>
              <a:off x="591167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5"/>
            <p:cNvSpPr/>
            <p:nvPr/>
          </p:nvSpPr>
          <p:spPr>
            <a:xfrm>
              <a:off x="5970828"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5"/>
            <p:cNvSpPr/>
            <p:nvPr/>
          </p:nvSpPr>
          <p:spPr>
            <a:xfrm>
              <a:off x="6030073" y="324467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5"/>
            <p:cNvSpPr/>
            <p:nvPr/>
          </p:nvSpPr>
          <p:spPr>
            <a:xfrm>
              <a:off x="6089224" y="3244677"/>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5"/>
            <p:cNvSpPr/>
            <p:nvPr/>
          </p:nvSpPr>
          <p:spPr>
            <a:xfrm>
              <a:off x="5734038" y="3303829"/>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5"/>
            <p:cNvSpPr/>
            <p:nvPr/>
          </p:nvSpPr>
          <p:spPr>
            <a:xfrm>
              <a:off x="5793283"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5"/>
            <p:cNvSpPr/>
            <p:nvPr/>
          </p:nvSpPr>
          <p:spPr>
            <a:xfrm>
              <a:off x="5852433"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5"/>
            <p:cNvSpPr/>
            <p:nvPr/>
          </p:nvSpPr>
          <p:spPr>
            <a:xfrm>
              <a:off x="591167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5"/>
            <p:cNvSpPr/>
            <p:nvPr/>
          </p:nvSpPr>
          <p:spPr>
            <a:xfrm>
              <a:off x="5970828"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5"/>
            <p:cNvSpPr/>
            <p:nvPr/>
          </p:nvSpPr>
          <p:spPr>
            <a:xfrm>
              <a:off x="6030073" y="3303829"/>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5"/>
            <p:cNvSpPr/>
            <p:nvPr/>
          </p:nvSpPr>
          <p:spPr>
            <a:xfrm>
              <a:off x="608922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5"/>
            <p:cNvSpPr/>
            <p:nvPr/>
          </p:nvSpPr>
          <p:spPr>
            <a:xfrm>
              <a:off x="5734038" y="3363074"/>
              <a:ext cx="14192" cy="14097"/>
            </a:xfrm>
            <a:custGeom>
              <a:rect b="b" l="l" r="r" t="t"/>
              <a:pathLst>
                <a:path extrusionOk="0" h="14097"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5"/>
            <p:cNvSpPr/>
            <p:nvPr/>
          </p:nvSpPr>
          <p:spPr>
            <a:xfrm>
              <a:off x="5793283"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5"/>
            <p:cNvSpPr/>
            <p:nvPr/>
          </p:nvSpPr>
          <p:spPr>
            <a:xfrm>
              <a:off x="5852433"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5"/>
            <p:cNvSpPr/>
            <p:nvPr/>
          </p:nvSpPr>
          <p:spPr>
            <a:xfrm>
              <a:off x="591167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5"/>
            <p:cNvSpPr/>
            <p:nvPr/>
          </p:nvSpPr>
          <p:spPr>
            <a:xfrm>
              <a:off x="5970828"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5"/>
            <p:cNvSpPr/>
            <p:nvPr/>
          </p:nvSpPr>
          <p:spPr>
            <a:xfrm>
              <a:off x="6030073" y="3363074"/>
              <a:ext cx="14097" cy="14097"/>
            </a:xfrm>
            <a:custGeom>
              <a:rect b="b" l="l" r="r" t="t"/>
              <a:pathLst>
                <a:path extrusionOk="0" h="14097"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5"/>
            <p:cNvSpPr/>
            <p:nvPr/>
          </p:nvSpPr>
          <p:spPr>
            <a:xfrm>
              <a:off x="608922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5"/>
            <p:cNvSpPr/>
            <p:nvPr/>
          </p:nvSpPr>
          <p:spPr>
            <a:xfrm>
              <a:off x="5734038" y="342222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5"/>
            <p:cNvSpPr/>
            <p:nvPr/>
          </p:nvSpPr>
          <p:spPr>
            <a:xfrm>
              <a:off x="5793283"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5"/>
            <p:cNvSpPr/>
            <p:nvPr/>
          </p:nvSpPr>
          <p:spPr>
            <a:xfrm>
              <a:off x="5852433"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5"/>
            <p:cNvSpPr/>
            <p:nvPr/>
          </p:nvSpPr>
          <p:spPr>
            <a:xfrm>
              <a:off x="591167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5"/>
            <p:cNvSpPr/>
            <p:nvPr/>
          </p:nvSpPr>
          <p:spPr>
            <a:xfrm>
              <a:off x="5970828"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5"/>
            <p:cNvSpPr/>
            <p:nvPr/>
          </p:nvSpPr>
          <p:spPr>
            <a:xfrm>
              <a:off x="6030073" y="342222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5"/>
            <p:cNvSpPr/>
            <p:nvPr/>
          </p:nvSpPr>
          <p:spPr>
            <a:xfrm>
              <a:off x="608922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5"/>
            <p:cNvSpPr/>
            <p:nvPr/>
          </p:nvSpPr>
          <p:spPr>
            <a:xfrm>
              <a:off x="6148469" y="3067039"/>
              <a:ext cx="14097" cy="14097"/>
            </a:xfrm>
            <a:custGeom>
              <a:rect b="b" l="l" r="r" t="t"/>
              <a:pathLst>
                <a:path extrusionOk="0" h="14097" w="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5"/>
            <p:cNvSpPr/>
            <p:nvPr/>
          </p:nvSpPr>
          <p:spPr>
            <a:xfrm>
              <a:off x="620762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5"/>
            <p:cNvSpPr/>
            <p:nvPr/>
          </p:nvSpPr>
          <p:spPr>
            <a:xfrm>
              <a:off x="6266865" y="3067039"/>
              <a:ext cx="14096" cy="14097"/>
            </a:xfrm>
            <a:custGeom>
              <a:rect b="b" l="l" r="r" t="t"/>
              <a:pathLst>
                <a:path extrusionOk="0" h="14097" w="14096">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5"/>
            <p:cNvSpPr/>
            <p:nvPr/>
          </p:nvSpPr>
          <p:spPr>
            <a:xfrm>
              <a:off x="6326014"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5"/>
            <p:cNvSpPr/>
            <p:nvPr/>
          </p:nvSpPr>
          <p:spPr>
            <a:xfrm>
              <a:off x="6385260" y="3067039"/>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5"/>
            <p:cNvSpPr/>
            <p:nvPr/>
          </p:nvSpPr>
          <p:spPr>
            <a:xfrm>
              <a:off x="6444410" y="3067039"/>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5"/>
            <p:cNvSpPr/>
            <p:nvPr/>
          </p:nvSpPr>
          <p:spPr>
            <a:xfrm>
              <a:off x="6148469" y="3126281"/>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5"/>
            <p:cNvSpPr/>
            <p:nvPr/>
          </p:nvSpPr>
          <p:spPr>
            <a:xfrm>
              <a:off x="620762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p5"/>
            <p:cNvSpPr/>
            <p:nvPr/>
          </p:nvSpPr>
          <p:spPr>
            <a:xfrm>
              <a:off x="6266865" y="3126281"/>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5"/>
            <p:cNvSpPr/>
            <p:nvPr/>
          </p:nvSpPr>
          <p:spPr>
            <a:xfrm>
              <a:off x="6326014"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5"/>
            <p:cNvSpPr/>
            <p:nvPr/>
          </p:nvSpPr>
          <p:spPr>
            <a:xfrm>
              <a:off x="6385260" y="3126281"/>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5"/>
            <p:cNvSpPr/>
            <p:nvPr/>
          </p:nvSpPr>
          <p:spPr>
            <a:xfrm>
              <a:off x="6444410" y="3126283"/>
              <a:ext cx="14096" cy="14097"/>
            </a:xfrm>
            <a:custGeom>
              <a:rect b="b" l="l" r="r" t="t"/>
              <a:pathLst>
                <a:path extrusionOk="0" h="14097"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5"/>
            <p:cNvSpPr/>
            <p:nvPr/>
          </p:nvSpPr>
          <p:spPr>
            <a:xfrm>
              <a:off x="6148469" y="3185433"/>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5"/>
            <p:cNvSpPr/>
            <p:nvPr/>
          </p:nvSpPr>
          <p:spPr>
            <a:xfrm>
              <a:off x="620762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5"/>
            <p:cNvSpPr/>
            <p:nvPr/>
          </p:nvSpPr>
          <p:spPr>
            <a:xfrm>
              <a:off x="6266865" y="3185433"/>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5"/>
            <p:cNvSpPr/>
            <p:nvPr/>
          </p:nvSpPr>
          <p:spPr>
            <a:xfrm>
              <a:off x="6326014"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5"/>
            <p:cNvSpPr/>
            <p:nvPr/>
          </p:nvSpPr>
          <p:spPr>
            <a:xfrm>
              <a:off x="6385260" y="318543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5"/>
            <p:cNvSpPr/>
            <p:nvPr/>
          </p:nvSpPr>
          <p:spPr>
            <a:xfrm>
              <a:off x="6444410" y="3185432"/>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5"/>
            <p:cNvSpPr/>
            <p:nvPr/>
          </p:nvSpPr>
          <p:spPr>
            <a:xfrm>
              <a:off x="6148469" y="3244676"/>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5"/>
            <p:cNvSpPr/>
            <p:nvPr/>
          </p:nvSpPr>
          <p:spPr>
            <a:xfrm>
              <a:off x="620762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5"/>
            <p:cNvSpPr/>
            <p:nvPr/>
          </p:nvSpPr>
          <p:spPr>
            <a:xfrm>
              <a:off x="6266865" y="3244676"/>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5"/>
            <p:cNvSpPr/>
            <p:nvPr/>
          </p:nvSpPr>
          <p:spPr>
            <a:xfrm>
              <a:off x="6326014"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5"/>
            <p:cNvSpPr/>
            <p:nvPr/>
          </p:nvSpPr>
          <p:spPr>
            <a:xfrm>
              <a:off x="6385260" y="3244676"/>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5"/>
            <p:cNvSpPr/>
            <p:nvPr/>
          </p:nvSpPr>
          <p:spPr>
            <a:xfrm>
              <a:off x="6444410" y="324467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5"/>
            <p:cNvSpPr/>
            <p:nvPr/>
          </p:nvSpPr>
          <p:spPr>
            <a:xfrm>
              <a:off x="6148469" y="3303829"/>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5"/>
            <p:cNvSpPr/>
            <p:nvPr/>
          </p:nvSpPr>
          <p:spPr>
            <a:xfrm>
              <a:off x="620762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5"/>
            <p:cNvSpPr/>
            <p:nvPr/>
          </p:nvSpPr>
          <p:spPr>
            <a:xfrm>
              <a:off x="6266865" y="3303829"/>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5"/>
            <p:cNvSpPr/>
            <p:nvPr/>
          </p:nvSpPr>
          <p:spPr>
            <a:xfrm>
              <a:off x="6326014"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5"/>
            <p:cNvSpPr/>
            <p:nvPr/>
          </p:nvSpPr>
          <p:spPr>
            <a:xfrm>
              <a:off x="638526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5"/>
            <p:cNvSpPr/>
            <p:nvPr/>
          </p:nvSpPr>
          <p:spPr>
            <a:xfrm>
              <a:off x="6444410" y="3303829"/>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5"/>
            <p:cNvSpPr/>
            <p:nvPr/>
          </p:nvSpPr>
          <p:spPr>
            <a:xfrm>
              <a:off x="6148469" y="3363072"/>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5"/>
            <p:cNvSpPr/>
            <p:nvPr/>
          </p:nvSpPr>
          <p:spPr>
            <a:xfrm>
              <a:off x="620762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5"/>
            <p:cNvSpPr/>
            <p:nvPr/>
          </p:nvSpPr>
          <p:spPr>
            <a:xfrm>
              <a:off x="6266865" y="3363072"/>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5"/>
            <p:cNvSpPr/>
            <p:nvPr/>
          </p:nvSpPr>
          <p:spPr>
            <a:xfrm>
              <a:off x="6326014"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4" name="Google Shape;394;p5"/>
            <p:cNvSpPr/>
            <p:nvPr/>
          </p:nvSpPr>
          <p:spPr>
            <a:xfrm>
              <a:off x="6385260" y="3363072"/>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5" name="Google Shape;395;p5"/>
            <p:cNvSpPr/>
            <p:nvPr/>
          </p:nvSpPr>
          <p:spPr>
            <a:xfrm>
              <a:off x="6444410" y="3363074"/>
              <a:ext cx="14096" cy="14097"/>
            </a:xfrm>
            <a:custGeom>
              <a:rect b="b" l="l" r="r" t="t"/>
              <a:pathLst>
                <a:path extrusionOk="0" h="14097"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6" name="Google Shape;396;p5"/>
            <p:cNvSpPr/>
            <p:nvPr/>
          </p:nvSpPr>
          <p:spPr>
            <a:xfrm>
              <a:off x="6148469" y="342222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5"/>
            <p:cNvSpPr/>
            <p:nvPr/>
          </p:nvSpPr>
          <p:spPr>
            <a:xfrm>
              <a:off x="620762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5"/>
            <p:cNvSpPr/>
            <p:nvPr/>
          </p:nvSpPr>
          <p:spPr>
            <a:xfrm>
              <a:off x="6266865" y="3422225"/>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5"/>
            <p:cNvSpPr/>
            <p:nvPr/>
          </p:nvSpPr>
          <p:spPr>
            <a:xfrm>
              <a:off x="6326014"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5"/>
            <p:cNvSpPr/>
            <p:nvPr/>
          </p:nvSpPr>
          <p:spPr>
            <a:xfrm>
              <a:off x="6385260" y="342222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5"/>
            <p:cNvSpPr/>
            <p:nvPr/>
          </p:nvSpPr>
          <p:spPr>
            <a:xfrm>
              <a:off x="6444410" y="342222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5"/>
            <p:cNvSpPr/>
            <p:nvPr/>
          </p:nvSpPr>
          <p:spPr>
            <a:xfrm>
              <a:off x="5734038" y="3481374"/>
              <a:ext cx="14192" cy="14096"/>
            </a:xfrm>
            <a:custGeom>
              <a:rect b="b" l="l" r="r" t="t"/>
              <a:pathLst>
                <a:path extrusionOk="0" h="14096" w="14192">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5"/>
            <p:cNvSpPr/>
            <p:nvPr/>
          </p:nvSpPr>
          <p:spPr>
            <a:xfrm>
              <a:off x="5793283"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5"/>
            <p:cNvSpPr/>
            <p:nvPr/>
          </p:nvSpPr>
          <p:spPr>
            <a:xfrm>
              <a:off x="5852433"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5"/>
            <p:cNvSpPr/>
            <p:nvPr/>
          </p:nvSpPr>
          <p:spPr>
            <a:xfrm>
              <a:off x="591167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5"/>
            <p:cNvSpPr/>
            <p:nvPr/>
          </p:nvSpPr>
          <p:spPr>
            <a:xfrm>
              <a:off x="597082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5"/>
            <p:cNvSpPr/>
            <p:nvPr/>
          </p:nvSpPr>
          <p:spPr>
            <a:xfrm>
              <a:off x="6030074" y="3481374"/>
              <a:ext cx="14097" cy="14097"/>
            </a:xfrm>
            <a:custGeom>
              <a:rect b="b" l="l" r="r" t="t"/>
              <a:pathLst>
                <a:path extrusionOk="0" h="14097" w="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5"/>
            <p:cNvSpPr/>
            <p:nvPr/>
          </p:nvSpPr>
          <p:spPr>
            <a:xfrm>
              <a:off x="6089224"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5"/>
            <p:cNvSpPr/>
            <p:nvPr/>
          </p:nvSpPr>
          <p:spPr>
            <a:xfrm>
              <a:off x="5734038" y="354062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5"/>
            <p:cNvSpPr/>
            <p:nvPr/>
          </p:nvSpPr>
          <p:spPr>
            <a:xfrm>
              <a:off x="5793283"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5"/>
            <p:cNvSpPr/>
            <p:nvPr/>
          </p:nvSpPr>
          <p:spPr>
            <a:xfrm>
              <a:off x="5852433"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5"/>
            <p:cNvSpPr/>
            <p:nvPr/>
          </p:nvSpPr>
          <p:spPr>
            <a:xfrm>
              <a:off x="591167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5"/>
            <p:cNvSpPr/>
            <p:nvPr/>
          </p:nvSpPr>
          <p:spPr>
            <a:xfrm>
              <a:off x="5970828"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4" name="Google Shape;414;p5"/>
            <p:cNvSpPr/>
            <p:nvPr/>
          </p:nvSpPr>
          <p:spPr>
            <a:xfrm>
              <a:off x="6030074" y="3540620"/>
              <a:ext cx="14097" cy="14097"/>
            </a:xfrm>
            <a:custGeom>
              <a:rect b="b" l="l" r="r" t="t"/>
              <a:pathLst>
                <a:path extrusionOk="0" h="14097"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5"/>
            <p:cNvSpPr/>
            <p:nvPr/>
          </p:nvSpPr>
          <p:spPr>
            <a:xfrm>
              <a:off x="6089224" y="354062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5"/>
            <p:cNvSpPr/>
            <p:nvPr/>
          </p:nvSpPr>
          <p:spPr>
            <a:xfrm>
              <a:off x="5734038" y="359977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7" name="Google Shape;417;p5"/>
            <p:cNvSpPr/>
            <p:nvPr/>
          </p:nvSpPr>
          <p:spPr>
            <a:xfrm>
              <a:off x="5793283" y="3599770"/>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5"/>
            <p:cNvSpPr/>
            <p:nvPr/>
          </p:nvSpPr>
          <p:spPr>
            <a:xfrm>
              <a:off x="5852433"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5"/>
            <p:cNvSpPr/>
            <p:nvPr/>
          </p:nvSpPr>
          <p:spPr>
            <a:xfrm>
              <a:off x="591167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5"/>
            <p:cNvSpPr/>
            <p:nvPr/>
          </p:nvSpPr>
          <p:spPr>
            <a:xfrm>
              <a:off x="5970828"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5"/>
            <p:cNvSpPr/>
            <p:nvPr/>
          </p:nvSpPr>
          <p:spPr>
            <a:xfrm>
              <a:off x="6030073" y="3599770"/>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5"/>
            <p:cNvSpPr/>
            <p:nvPr/>
          </p:nvSpPr>
          <p:spPr>
            <a:xfrm>
              <a:off x="6089224" y="359977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5"/>
            <p:cNvSpPr/>
            <p:nvPr/>
          </p:nvSpPr>
          <p:spPr>
            <a:xfrm>
              <a:off x="5734037" y="3659014"/>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5"/>
            <p:cNvSpPr/>
            <p:nvPr/>
          </p:nvSpPr>
          <p:spPr>
            <a:xfrm>
              <a:off x="5793282" y="3659014"/>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5"/>
            <p:cNvSpPr/>
            <p:nvPr/>
          </p:nvSpPr>
          <p:spPr>
            <a:xfrm>
              <a:off x="5852432"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p5"/>
            <p:cNvSpPr/>
            <p:nvPr/>
          </p:nvSpPr>
          <p:spPr>
            <a:xfrm>
              <a:off x="591167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5"/>
            <p:cNvSpPr/>
            <p:nvPr/>
          </p:nvSpPr>
          <p:spPr>
            <a:xfrm>
              <a:off x="5970828"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5"/>
            <p:cNvSpPr/>
            <p:nvPr/>
          </p:nvSpPr>
          <p:spPr>
            <a:xfrm>
              <a:off x="6030073" y="3659014"/>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9" name="Google Shape;429;p5"/>
            <p:cNvSpPr/>
            <p:nvPr/>
          </p:nvSpPr>
          <p:spPr>
            <a:xfrm>
              <a:off x="6089224" y="3659014"/>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0" name="Google Shape;430;p5"/>
            <p:cNvSpPr/>
            <p:nvPr/>
          </p:nvSpPr>
          <p:spPr>
            <a:xfrm>
              <a:off x="5734039" y="3718165"/>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5"/>
            <p:cNvSpPr/>
            <p:nvPr/>
          </p:nvSpPr>
          <p:spPr>
            <a:xfrm>
              <a:off x="5793284" y="3718165"/>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5"/>
            <p:cNvSpPr/>
            <p:nvPr/>
          </p:nvSpPr>
          <p:spPr>
            <a:xfrm>
              <a:off x="5852434"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5"/>
            <p:cNvSpPr/>
            <p:nvPr/>
          </p:nvSpPr>
          <p:spPr>
            <a:xfrm>
              <a:off x="591167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5"/>
            <p:cNvSpPr/>
            <p:nvPr/>
          </p:nvSpPr>
          <p:spPr>
            <a:xfrm>
              <a:off x="5970829"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5"/>
            <p:cNvSpPr/>
            <p:nvPr/>
          </p:nvSpPr>
          <p:spPr>
            <a:xfrm>
              <a:off x="6030074" y="3718165"/>
              <a:ext cx="14097" cy="14096"/>
            </a:xfrm>
            <a:custGeom>
              <a:rect b="b" l="l" r="r" t="t"/>
              <a:pathLst>
                <a:path extrusionOk="0" h="14096" w="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5"/>
            <p:cNvSpPr/>
            <p:nvPr/>
          </p:nvSpPr>
          <p:spPr>
            <a:xfrm>
              <a:off x="6089225" y="3718165"/>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5"/>
            <p:cNvSpPr/>
            <p:nvPr/>
          </p:nvSpPr>
          <p:spPr>
            <a:xfrm>
              <a:off x="5734040" y="3777410"/>
              <a:ext cx="14192" cy="14096"/>
            </a:xfrm>
            <a:custGeom>
              <a:rect b="b" l="l" r="r" t="t"/>
              <a:pathLst>
                <a:path extrusionOk="0" h="14096" w="14192">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5"/>
            <p:cNvSpPr/>
            <p:nvPr/>
          </p:nvSpPr>
          <p:spPr>
            <a:xfrm>
              <a:off x="5793285"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5"/>
            <p:cNvSpPr/>
            <p:nvPr/>
          </p:nvSpPr>
          <p:spPr>
            <a:xfrm>
              <a:off x="5852436"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p5"/>
            <p:cNvSpPr/>
            <p:nvPr/>
          </p:nvSpPr>
          <p:spPr>
            <a:xfrm>
              <a:off x="5911683"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1" name="Google Shape;441;p5"/>
            <p:cNvSpPr/>
            <p:nvPr/>
          </p:nvSpPr>
          <p:spPr>
            <a:xfrm>
              <a:off x="5970835"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5"/>
            <p:cNvSpPr/>
            <p:nvPr/>
          </p:nvSpPr>
          <p:spPr>
            <a:xfrm>
              <a:off x="6030082" y="3777410"/>
              <a:ext cx="14097" cy="14096"/>
            </a:xfrm>
            <a:custGeom>
              <a:rect b="b" l="l" r="r" t="t"/>
              <a:pathLst>
                <a:path extrusionOk="0" h="14096" w="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5"/>
            <p:cNvSpPr/>
            <p:nvPr/>
          </p:nvSpPr>
          <p:spPr>
            <a:xfrm>
              <a:off x="6089231" y="3777408"/>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5"/>
            <p:cNvSpPr/>
            <p:nvPr/>
          </p:nvSpPr>
          <p:spPr>
            <a:xfrm>
              <a:off x="6148476" y="3481374"/>
              <a:ext cx="14097" cy="14096"/>
            </a:xfrm>
            <a:custGeom>
              <a:rect b="b" l="l" r="r" t="t"/>
              <a:pathLst>
                <a:path extrusionOk="0" h="14096" w="14097">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5"/>
            <p:cNvSpPr/>
            <p:nvPr/>
          </p:nvSpPr>
          <p:spPr>
            <a:xfrm>
              <a:off x="6207627"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5"/>
            <p:cNvSpPr/>
            <p:nvPr/>
          </p:nvSpPr>
          <p:spPr>
            <a:xfrm>
              <a:off x="6266872" y="3481374"/>
              <a:ext cx="14096" cy="14096"/>
            </a:xfrm>
            <a:custGeom>
              <a:rect b="b" l="l" r="r" t="t"/>
              <a:pathLst>
                <a:path extrusionOk="0" h="14096" w="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5"/>
            <p:cNvSpPr/>
            <p:nvPr/>
          </p:nvSpPr>
          <p:spPr>
            <a:xfrm>
              <a:off x="6326022"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5"/>
            <p:cNvSpPr/>
            <p:nvPr/>
          </p:nvSpPr>
          <p:spPr>
            <a:xfrm>
              <a:off x="6385268" y="3481374"/>
              <a:ext cx="14096" cy="14096"/>
            </a:xfrm>
            <a:custGeom>
              <a:rect b="b" l="l" r="r" t="t"/>
              <a:pathLst>
                <a:path extrusionOk="0" h="14096" w="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5"/>
            <p:cNvSpPr/>
            <p:nvPr/>
          </p:nvSpPr>
          <p:spPr>
            <a:xfrm>
              <a:off x="6444417" y="3481373"/>
              <a:ext cx="14096" cy="14097"/>
            </a:xfrm>
            <a:custGeom>
              <a:rect b="b" l="l" r="r" t="t"/>
              <a:pathLst>
                <a:path extrusionOk="0" h="14097" w="14096">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5"/>
            <p:cNvSpPr/>
            <p:nvPr/>
          </p:nvSpPr>
          <p:spPr>
            <a:xfrm>
              <a:off x="6148476" y="3540622"/>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5"/>
            <p:cNvSpPr/>
            <p:nvPr/>
          </p:nvSpPr>
          <p:spPr>
            <a:xfrm>
              <a:off x="6207627" y="3540623"/>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2" name="Google Shape;452;p5"/>
            <p:cNvSpPr/>
            <p:nvPr/>
          </p:nvSpPr>
          <p:spPr>
            <a:xfrm>
              <a:off x="6266872" y="35406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5"/>
            <p:cNvSpPr/>
            <p:nvPr/>
          </p:nvSpPr>
          <p:spPr>
            <a:xfrm>
              <a:off x="6326022" y="354062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5"/>
            <p:cNvSpPr/>
            <p:nvPr/>
          </p:nvSpPr>
          <p:spPr>
            <a:xfrm>
              <a:off x="6385268" y="354063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5"/>
            <p:cNvSpPr/>
            <p:nvPr/>
          </p:nvSpPr>
          <p:spPr>
            <a:xfrm>
              <a:off x="6444417" y="3540631"/>
              <a:ext cx="14096" cy="14097"/>
            </a:xfrm>
            <a:custGeom>
              <a:rect b="b" l="l" r="r" t="t"/>
              <a:pathLst>
                <a:path extrusionOk="0" h="14097"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5"/>
            <p:cNvSpPr/>
            <p:nvPr/>
          </p:nvSpPr>
          <p:spPr>
            <a:xfrm>
              <a:off x="6148476" y="3599781"/>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5"/>
            <p:cNvSpPr/>
            <p:nvPr/>
          </p:nvSpPr>
          <p:spPr>
            <a:xfrm>
              <a:off x="6207627"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5"/>
            <p:cNvSpPr/>
            <p:nvPr/>
          </p:nvSpPr>
          <p:spPr>
            <a:xfrm>
              <a:off x="6266872" y="3599781"/>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5"/>
            <p:cNvSpPr/>
            <p:nvPr/>
          </p:nvSpPr>
          <p:spPr>
            <a:xfrm>
              <a:off x="6326022" y="3599781"/>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5"/>
            <p:cNvSpPr/>
            <p:nvPr/>
          </p:nvSpPr>
          <p:spPr>
            <a:xfrm>
              <a:off x="6385268" y="3599780"/>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5"/>
            <p:cNvSpPr/>
            <p:nvPr/>
          </p:nvSpPr>
          <p:spPr>
            <a:xfrm>
              <a:off x="6444417" y="359978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5"/>
            <p:cNvSpPr/>
            <p:nvPr/>
          </p:nvSpPr>
          <p:spPr>
            <a:xfrm>
              <a:off x="6148476" y="3659026"/>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5"/>
            <p:cNvSpPr/>
            <p:nvPr/>
          </p:nvSpPr>
          <p:spPr>
            <a:xfrm>
              <a:off x="620762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5"/>
            <p:cNvSpPr/>
            <p:nvPr/>
          </p:nvSpPr>
          <p:spPr>
            <a:xfrm>
              <a:off x="6266872" y="3659026"/>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5"/>
            <p:cNvSpPr/>
            <p:nvPr/>
          </p:nvSpPr>
          <p:spPr>
            <a:xfrm>
              <a:off x="6326022"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5"/>
            <p:cNvSpPr/>
            <p:nvPr/>
          </p:nvSpPr>
          <p:spPr>
            <a:xfrm>
              <a:off x="6385268"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5"/>
            <p:cNvSpPr/>
            <p:nvPr/>
          </p:nvSpPr>
          <p:spPr>
            <a:xfrm>
              <a:off x="6444417" y="365902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5"/>
            <p:cNvSpPr/>
            <p:nvPr/>
          </p:nvSpPr>
          <p:spPr>
            <a:xfrm>
              <a:off x="6148476" y="3718177"/>
              <a:ext cx="14097" cy="14096"/>
            </a:xfrm>
            <a:custGeom>
              <a:rect b="b" l="l" r="r" t="t"/>
              <a:pathLst>
                <a:path extrusionOk="0" h="14096" w="14097">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9" name="Google Shape;469;p5"/>
            <p:cNvSpPr/>
            <p:nvPr/>
          </p:nvSpPr>
          <p:spPr>
            <a:xfrm>
              <a:off x="6207627"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5"/>
            <p:cNvSpPr/>
            <p:nvPr/>
          </p:nvSpPr>
          <p:spPr>
            <a:xfrm>
              <a:off x="6266872" y="3718177"/>
              <a:ext cx="14096" cy="14096"/>
            </a:xfrm>
            <a:custGeom>
              <a:rect b="b" l="l" r="r" t="t"/>
              <a:pathLst>
                <a:path extrusionOk="0" h="14096" w="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5"/>
            <p:cNvSpPr/>
            <p:nvPr/>
          </p:nvSpPr>
          <p:spPr>
            <a:xfrm>
              <a:off x="6326022" y="3718177"/>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2" name="Google Shape;472;p5"/>
            <p:cNvSpPr/>
            <p:nvPr/>
          </p:nvSpPr>
          <p:spPr>
            <a:xfrm>
              <a:off x="6385268" y="3718172"/>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3" name="Google Shape;473;p5"/>
            <p:cNvSpPr/>
            <p:nvPr/>
          </p:nvSpPr>
          <p:spPr>
            <a:xfrm>
              <a:off x="6444417" y="3718176"/>
              <a:ext cx="14096" cy="14096"/>
            </a:xfrm>
            <a:custGeom>
              <a:rect b="b" l="l" r="r" t="t"/>
              <a:pathLst>
                <a:path extrusionOk="0" h="14096" w="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4" name="Google Shape;474;p5"/>
            <p:cNvSpPr/>
            <p:nvPr/>
          </p:nvSpPr>
          <p:spPr>
            <a:xfrm>
              <a:off x="6148472" y="3777419"/>
              <a:ext cx="14097" cy="14099"/>
            </a:xfrm>
            <a:custGeom>
              <a:rect b="b" l="l" r="r" t="t"/>
              <a:pathLst>
                <a:path extrusionOk="0" h="14099" w="14097">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p5"/>
            <p:cNvSpPr/>
            <p:nvPr/>
          </p:nvSpPr>
          <p:spPr>
            <a:xfrm>
              <a:off x="6207622" y="377741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5"/>
            <p:cNvSpPr/>
            <p:nvPr/>
          </p:nvSpPr>
          <p:spPr>
            <a:xfrm>
              <a:off x="6266868" y="3777419"/>
              <a:ext cx="14096" cy="14099"/>
            </a:xfrm>
            <a:custGeom>
              <a:rect b="b" l="l" r="r" t="t"/>
              <a:pathLst>
                <a:path extrusionOk="0" h="14099" w="14096">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5"/>
            <p:cNvSpPr/>
            <p:nvPr/>
          </p:nvSpPr>
          <p:spPr>
            <a:xfrm>
              <a:off x="6326024" y="3777383"/>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5"/>
            <p:cNvSpPr/>
            <p:nvPr/>
          </p:nvSpPr>
          <p:spPr>
            <a:xfrm>
              <a:off x="6385287" y="3777429"/>
              <a:ext cx="14096" cy="14099"/>
            </a:xfrm>
            <a:custGeom>
              <a:rect b="b" l="l" r="r" t="t"/>
              <a:pathLst>
                <a:path extrusionOk="0" h="14099" w="14096">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5"/>
            <p:cNvSpPr/>
            <p:nvPr/>
          </p:nvSpPr>
          <p:spPr>
            <a:xfrm>
              <a:off x="6444424" y="3777424"/>
              <a:ext cx="14096" cy="14096"/>
            </a:xfrm>
            <a:custGeom>
              <a:rect b="b" l="l" r="r" t="t"/>
              <a:pathLst>
                <a:path extrusionOk="0" h="14096" w="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80" name="Google Shape;480;p5"/>
          <p:cNvSpPr txBox="1"/>
          <p:nvPr>
            <p:ph idx="1" type="body"/>
          </p:nvPr>
        </p:nvSpPr>
        <p:spPr>
          <a:xfrm>
            <a:off x="6477276" y="1130851"/>
            <a:ext cx="5561400" cy="5354700"/>
          </a:xfrm>
          <a:prstGeom prst="rect">
            <a:avLst/>
          </a:prstGeom>
          <a:noFill/>
          <a:ln>
            <a:noFill/>
          </a:ln>
        </p:spPr>
        <p:txBody>
          <a:bodyPr anchorCtr="0" anchor="t" bIns="45700" lIns="91425" spcFirstLastPara="1" rIns="91425" wrap="square" tIns="45700">
            <a:noAutofit/>
          </a:bodyPr>
          <a:lstStyle/>
          <a:p>
            <a:pPr indent="-355600" lvl="0" marL="457200" rtl="0" algn="l">
              <a:lnSpc>
                <a:spcPct val="70000"/>
              </a:lnSpc>
              <a:spcBef>
                <a:spcPts val="1000"/>
              </a:spcBef>
              <a:spcAft>
                <a:spcPts val="0"/>
              </a:spcAft>
              <a:buClr>
                <a:schemeClr val="dk1"/>
              </a:buClr>
              <a:buSzPts val="2000"/>
              <a:buAutoNum type="arabicPeriod"/>
            </a:pPr>
            <a:r>
              <a:rPr lang="es-ES" sz="2000">
                <a:solidFill>
                  <a:schemeClr val="dk1"/>
                </a:solidFill>
              </a:rPr>
              <a:t>Crear y administrar los expedientes digitales, con la información del causante, sus representantes y los beneficiarios.</a:t>
            </a:r>
            <a:endParaRPr sz="2000">
              <a:solidFill>
                <a:schemeClr val="dk1"/>
              </a:solidFill>
            </a:endParaRPr>
          </a:p>
          <a:p>
            <a:pPr indent="0" lvl="0" marL="914400" rtl="0" algn="l">
              <a:lnSpc>
                <a:spcPct val="70000"/>
              </a:lnSpc>
              <a:spcBef>
                <a:spcPts val="1000"/>
              </a:spcBef>
              <a:spcAft>
                <a:spcPts val="0"/>
              </a:spcAft>
              <a:buNone/>
            </a:pPr>
            <a:r>
              <a:t/>
            </a:r>
            <a:endParaRPr sz="2000">
              <a:solidFill>
                <a:schemeClr val="dk1"/>
              </a:solidFill>
            </a:endParaRPr>
          </a:p>
          <a:p>
            <a:pPr indent="-355600" lvl="0" marL="457200" rtl="0" algn="l">
              <a:lnSpc>
                <a:spcPct val="70000"/>
              </a:lnSpc>
              <a:spcBef>
                <a:spcPts val="1000"/>
              </a:spcBef>
              <a:spcAft>
                <a:spcPts val="0"/>
              </a:spcAft>
              <a:buClr>
                <a:schemeClr val="dk1"/>
              </a:buClr>
              <a:buSzPts val="2000"/>
              <a:buAutoNum type="arabicPeriod"/>
            </a:pPr>
            <a:r>
              <a:rPr lang="es-ES" sz="2000">
                <a:solidFill>
                  <a:schemeClr val="dk1"/>
                </a:solidFill>
              </a:rPr>
              <a:t>Registrar y validar las firmas digitales de los beneficiarios, representantes y funcionarios me</a:t>
            </a:r>
            <a:r>
              <a:rPr lang="es-ES" sz="2000">
                <a:solidFill>
                  <a:schemeClr val="dk1"/>
                </a:solidFill>
              </a:rPr>
              <a:t>d</a:t>
            </a:r>
            <a:r>
              <a:rPr lang="es-ES" sz="2000">
                <a:solidFill>
                  <a:schemeClr val="dk1"/>
                </a:solidFill>
              </a:rPr>
              <a:t>iante un sistema de autenticación.</a:t>
            </a:r>
            <a:endParaRPr sz="2000">
              <a:solidFill>
                <a:schemeClr val="dk1"/>
              </a:solidFill>
            </a:endParaRPr>
          </a:p>
          <a:p>
            <a:pPr indent="0" lvl="0" marL="0" rtl="0" algn="l">
              <a:lnSpc>
                <a:spcPct val="70000"/>
              </a:lnSpc>
              <a:spcBef>
                <a:spcPts val="1000"/>
              </a:spcBef>
              <a:spcAft>
                <a:spcPts val="0"/>
              </a:spcAft>
              <a:buNone/>
            </a:pPr>
            <a:r>
              <a:t/>
            </a:r>
            <a:endParaRPr sz="2000">
              <a:solidFill>
                <a:schemeClr val="dk1"/>
              </a:solidFill>
            </a:endParaRPr>
          </a:p>
          <a:p>
            <a:pPr indent="-355600" lvl="0" marL="457200" rtl="0" algn="l">
              <a:lnSpc>
                <a:spcPct val="70000"/>
              </a:lnSpc>
              <a:spcBef>
                <a:spcPts val="1000"/>
              </a:spcBef>
              <a:spcAft>
                <a:spcPts val="0"/>
              </a:spcAft>
              <a:buClr>
                <a:schemeClr val="dk1"/>
              </a:buClr>
              <a:buSzPts val="2000"/>
              <a:buAutoNum type="arabicPeriod"/>
            </a:pPr>
            <a:r>
              <a:rPr lang="es-ES" sz="2000">
                <a:solidFill>
                  <a:schemeClr val="dk1"/>
                </a:solidFill>
              </a:rPr>
              <a:t>Gestionar los documentos digitales asociados a cada expediente con un almacenamiento seguro y cifrado.</a:t>
            </a:r>
            <a:endParaRPr sz="2000">
              <a:solidFill>
                <a:schemeClr val="dk1"/>
              </a:solidFill>
            </a:endParaRPr>
          </a:p>
          <a:p>
            <a:pPr indent="0" lvl="0" marL="457200" rtl="0" algn="l">
              <a:lnSpc>
                <a:spcPct val="70000"/>
              </a:lnSpc>
              <a:spcBef>
                <a:spcPts val="1000"/>
              </a:spcBef>
              <a:spcAft>
                <a:spcPts val="0"/>
              </a:spcAft>
              <a:buNone/>
            </a:pPr>
            <a:r>
              <a:t/>
            </a:r>
            <a:endParaRPr sz="2000">
              <a:solidFill>
                <a:schemeClr val="dk1"/>
              </a:solidFill>
            </a:endParaRPr>
          </a:p>
          <a:p>
            <a:pPr indent="-355600" lvl="0" marL="457200" rtl="0" algn="l">
              <a:lnSpc>
                <a:spcPct val="70000"/>
              </a:lnSpc>
              <a:spcBef>
                <a:spcPts val="1000"/>
              </a:spcBef>
              <a:spcAft>
                <a:spcPts val="0"/>
              </a:spcAft>
              <a:buClr>
                <a:schemeClr val="dk1"/>
              </a:buClr>
              <a:buSzPts val="2000"/>
              <a:buAutoNum type="arabicPeriod"/>
            </a:pPr>
            <a:r>
              <a:rPr lang="es-ES" sz="2000">
                <a:solidFill>
                  <a:schemeClr val="dk1"/>
                </a:solidFill>
              </a:rPr>
              <a:t>Controlar el flujo de la validación y el estado de las solicitudes de saldo insoluto durante todo el proceso del </a:t>
            </a:r>
            <a:r>
              <a:rPr lang="es-ES" sz="2000">
                <a:solidFill>
                  <a:schemeClr val="dk1"/>
                </a:solidFill>
              </a:rPr>
              <a:t>trámite</a:t>
            </a:r>
            <a:r>
              <a:rPr lang="es-ES" sz="2000">
                <a:solidFill>
                  <a:schemeClr val="dk1"/>
                </a:solidFill>
              </a:rPr>
              <a:t>.</a:t>
            </a:r>
            <a:endParaRPr sz="2000">
              <a:solidFill>
                <a:schemeClr val="dk1"/>
              </a:solidFill>
            </a:endParaRPr>
          </a:p>
          <a:p>
            <a:pPr indent="0" lvl="0" marL="0" rtl="0" algn="l">
              <a:lnSpc>
                <a:spcPct val="70000"/>
              </a:lnSpc>
              <a:spcBef>
                <a:spcPts val="1000"/>
              </a:spcBef>
              <a:spcAft>
                <a:spcPts val="0"/>
              </a:spcAft>
              <a:buNone/>
            </a:pPr>
            <a:r>
              <a:t/>
            </a:r>
            <a:endParaRPr sz="2000">
              <a:solidFill>
                <a:schemeClr val="dk1"/>
              </a:solidFill>
            </a:endParaRPr>
          </a:p>
          <a:p>
            <a:pPr indent="-355600" lvl="0" marL="457200" rtl="0" algn="l">
              <a:lnSpc>
                <a:spcPct val="70000"/>
              </a:lnSpc>
              <a:spcBef>
                <a:spcPts val="1000"/>
              </a:spcBef>
              <a:spcAft>
                <a:spcPts val="0"/>
              </a:spcAft>
              <a:buClr>
                <a:schemeClr val="dk1"/>
              </a:buClr>
              <a:buSzPts val="2000"/>
              <a:buAutoNum type="arabicPeriod"/>
            </a:pPr>
            <a:r>
              <a:rPr lang="es-ES" sz="2000">
                <a:solidFill>
                  <a:schemeClr val="dk1"/>
                </a:solidFill>
              </a:rPr>
              <a:t>Facilitar la búsqueda y consulta de los expedientes mediante el rut del causante para su gestión.</a:t>
            </a:r>
            <a:endParaRPr sz="2000">
              <a:solidFill>
                <a:schemeClr val="dk1"/>
              </a:solidFill>
            </a:endParaRPr>
          </a:p>
          <a:p>
            <a:pPr indent="-133350" lvl="0" marL="228600" rtl="0" algn="l">
              <a:lnSpc>
                <a:spcPct val="70000"/>
              </a:lnSpc>
              <a:spcBef>
                <a:spcPts val="1000"/>
              </a:spcBef>
              <a:spcAft>
                <a:spcPts val="0"/>
              </a:spcAft>
              <a:buClr>
                <a:schemeClr val="lt1"/>
              </a:buClr>
              <a:buSzPts val="1500"/>
              <a:buNone/>
            </a:pPr>
            <a:r>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4" name="Shape 484"/>
        <p:cNvGrpSpPr/>
        <p:nvPr/>
      </p:nvGrpSpPr>
      <p:grpSpPr>
        <a:xfrm>
          <a:off x="0" y="0"/>
          <a:ext cx="0" cy="0"/>
          <a:chOff x="0" y="0"/>
          <a:chExt cx="0" cy="0"/>
        </a:xfrm>
      </p:grpSpPr>
      <p:sp>
        <p:nvSpPr>
          <p:cNvPr id="485" name="Google Shape;485;p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6"/>
          <p:cNvSpPr txBox="1"/>
          <p:nvPr>
            <p:ph type="title"/>
          </p:nvPr>
        </p:nvSpPr>
        <p:spPr>
          <a:xfrm>
            <a:off x="1188069" y="381935"/>
            <a:ext cx="9356106" cy="12003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600"/>
              <a:buFont typeface="Play"/>
              <a:buNone/>
            </a:pPr>
            <a:r>
              <a:rPr lang="es-ES" sz="2600"/>
              <a:t>Alcances </a:t>
            </a:r>
            <a:br>
              <a:rPr lang="es-ES" sz="2600"/>
            </a:br>
            <a:br>
              <a:rPr lang="es-ES" sz="2600"/>
            </a:br>
            <a:endParaRPr sz="2600"/>
          </a:p>
        </p:txBody>
      </p:sp>
      <p:grpSp>
        <p:nvGrpSpPr>
          <p:cNvPr id="487" name="Google Shape;487;p6"/>
          <p:cNvGrpSpPr/>
          <p:nvPr/>
        </p:nvGrpSpPr>
        <p:grpSpPr>
          <a:xfrm>
            <a:off x="10994200" y="554152"/>
            <a:ext cx="574177" cy="1075866"/>
            <a:chOff x="10994200" y="554152"/>
            <a:chExt cx="574177" cy="1075866"/>
          </a:xfrm>
        </p:grpSpPr>
        <p:sp>
          <p:nvSpPr>
            <p:cNvPr id="488" name="Google Shape;488;p6"/>
            <p:cNvSpPr/>
            <p:nvPr/>
          </p:nvSpPr>
          <p:spPr>
            <a:xfrm>
              <a:off x="11013369"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6"/>
            <p:cNvSpPr/>
            <p:nvPr/>
          </p:nvSpPr>
          <p:spPr>
            <a:xfrm>
              <a:off x="11455951"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0" name="Google Shape;490;p6"/>
            <p:cNvSpPr/>
            <p:nvPr/>
          </p:nvSpPr>
          <p:spPr>
            <a:xfrm>
              <a:off x="10994200"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cxnSp>
        <p:nvCxnSpPr>
          <p:cNvPr id="491" name="Google Shape;491;p6"/>
          <p:cNvCxnSpPr/>
          <p:nvPr/>
        </p:nvCxnSpPr>
        <p:spPr>
          <a:xfrm>
            <a:off x="623622" y="3610394"/>
            <a:ext cx="0" cy="3238728"/>
          </a:xfrm>
          <a:prstGeom prst="straightConnector1">
            <a:avLst/>
          </a:prstGeom>
          <a:noFill/>
          <a:ln cap="sq" cmpd="sng" w="25400">
            <a:solidFill>
              <a:schemeClr val="accent1"/>
            </a:solidFill>
            <a:prstDash val="solid"/>
            <a:bevel/>
            <a:headEnd len="sm" w="sm" type="none"/>
            <a:tailEnd len="sm" w="sm" type="none"/>
          </a:ln>
        </p:spPr>
      </p:cxnSp>
      <p:grpSp>
        <p:nvGrpSpPr>
          <p:cNvPr id="492" name="Google Shape;492;p6"/>
          <p:cNvGrpSpPr/>
          <p:nvPr/>
        </p:nvGrpSpPr>
        <p:grpSpPr>
          <a:xfrm>
            <a:off x="1195234" y="2092274"/>
            <a:ext cx="9341762" cy="3860901"/>
            <a:chOff x="7172" y="266649"/>
            <a:chExt cx="9341762" cy="3860901"/>
          </a:xfrm>
        </p:grpSpPr>
        <p:sp>
          <p:nvSpPr>
            <p:cNvPr id="493" name="Google Shape;493;p6"/>
            <p:cNvSpPr/>
            <p:nvPr/>
          </p:nvSpPr>
          <p:spPr>
            <a:xfrm>
              <a:off x="2705303" y="1030908"/>
              <a:ext cx="590384" cy="91440"/>
            </a:xfrm>
            <a:custGeom>
              <a:rect b="b" l="l" r="r" t="t"/>
              <a:pathLst>
                <a:path extrusionOk="0" h="120000" w="120000">
                  <a:moveTo>
                    <a:pt x="0" y="60000"/>
                  </a:moveTo>
                  <a:lnTo>
                    <a:pt x="120000" y="60000"/>
                  </a:lnTo>
                </a:path>
              </a:pathLst>
            </a:custGeom>
            <a:noFill/>
            <a:ln cap="flat" cmpd="sng" w="12700">
              <a:solidFill>
                <a:srgbClr val="176B2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txBox="1"/>
            <p:nvPr/>
          </p:nvSpPr>
          <p:spPr>
            <a:xfrm>
              <a:off x="2984971" y="1073523"/>
              <a:ext cx="31049" cy="62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Arial"/>
                <a:buNone/>
              </a:pPr>
              <a:r>
                <a:t/>
              </a:r>
              <a:endParaRPr sz="500">
                <a:solidFill>
                  <a:schemeClr val="lt1"/>
                </a:solidFill>
                <a:latin typeface="Arial"/>
                <a:ea typeface="Arial"/>
                <a:cs typeface="Arial"/>
                <a:sym typeface="Arial"/>
              </a:endParaRPr>
            </a:p>
          </p:txBody>
        </p:sp>
        <p:sp>
          <p:nvSpPr>
            <p:cNvPr id="495" name="Google Shape;495;p6"/>
            <p:cNvSpPr/>
            <p:nvPr/>
          </p:nvSpPr>
          <p:spPr>
            <a:xfrm>
              <a:off x="7172" y="266649"/>
              <a:ext cx="2699931" cy="1619958"/>
            </a:xfrm>
            <a:prstGeom prst="rect">
              <a:avLst/>
            </a:prstGeom>
            <a:solidFill>
              <a:srgbClr val="176B2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txBox="1"/>
            <p:nvPr/>
          </p:nvSpPr>
          <p:spPr>
            <a:xfrm>
              <a:off x="7172" y="266649"/>
              <a:ext cx="2699931" cy="1619958"/>
            </a:xfrm>
            <a:prstGeom prst="rect">
              <a:avLst/>
            </a:prstGeom>
            <a:noFill/>
            <a:ln>
              <a:noFill/>
            </a:ln>
          </p:spPr>
          <p:txBody>
            <a:bodyPr anchorCtr="0" anchor="ctr" bIns="138850" lIns="132275" spcFirstLastPara="1" rIns="132275" wrap="square" tIns="138850">
              <a:noAutofit/>
            </a:bodyPr>
            <a:lstStyle/>
            <a:p>
              <a:pPr indent="0" lvl="0" marL="0" marR="0" rtl="0" algn="ctr">
                <a:lnSpc>
                  <a:spcPct val="90000"/>
                </a:lnSpc>
                <a:spcBef>
                  <a:spcPts val="0"/>
                </a:spcBef>
                <a:spcAft>
                  <a:spcPts val="0"/>
                </a:spcAft>
                <a:buClr>
                  <a:schemeClr val="lt1"/>
                </a:buClr>
                <a:buSzPts val="1600"/>
                <a:buFont typeface="Arial"/>
                <a:buNone/>
              </a:pPr>
              <a:r>
                <a:rPr lang="es-ES" sz="1600">
                  <a:solidFill>
                    <a:schemeClr val="lt1"/>
                  </a:solidFill>
                </a:rPr>
                <a:t>El idioma del software es español.</a:t>
              </a:r>
              <a:endParaRPr sz="1600">
                <a:solidFill>
                  <a:schemeClr val="lt1"/>
                </a:solidFill>
                <a:latin typeface="Arial"/>
                <a:ea typeface="Arial"/>
                <a:cs typeface="Arial"/>
                <a:sym typeface="Arial"/>
              </a:endParaRPr>
            </a:p>
          </p:txBody>
        </p:sp>
        <p:sp>
          <p:nvSpPr>
            <p:cNvPr id="497" name="Google Shape;497;p6"/>
            <p:cNvSpPr/>
            <p:nvPr/>
          </p:nvSpPr>
          <p:spPr>
            <a:xfrm>
              <a:off x="6026219" y="1030908"/>
              <a:ext cx="590384" cy="91440"/>
            </a:xfrm>
            <a:custGeom>
              <a:rect b="b" l="l" r="r" t="t"/>
              <a:pathLst>
                <a:path extrusionOk="0" h="120000" w="120000">
                  <a:moveTo>
                    <a:pt x="0" y="60000"/>
                  </a:moveTo>
                  <a:lnTo>
                    <a:pt x="120000" y="60000"/>
                  </a:lnTo>
                </a:path>
              </a:pathLst>
            </a:custGeom>
            <a:noFill/>
            <a:ln cap="flat" cmpd="sng" w="12700">
              <a:solidFill>
                <a:srgbClr val="176B2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txBox="1"/>
            <p:nvPr/>
          </p:nvSpPr>
          <p:spPr>
            <a:xfrm>
              <a:off x="6305886" y="1073523"/>
              <a:ext cx="31049" cy="62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Arial"/>
                <a:buNone/>
              </a:pPr>
              <a:r>
                <a:t/>
              </a:r>
              <a:endParaRPr sz="500">
                <a:solidFill>
                  <a:schemeClr val="lt1"/>
                </a:solidFill>
                <a:latin typeface="Arial"/>
                <a:ea typeface="Arial"/>
                <a:cs typeface="Arial"/>
                <a:sym typeface="Arial"/>
              </a:endParaRPr>
            </a:p>
          </p:txBody>
        </p:sp>
        <p:sp>
          <p:nvSpPr>
            <p:cNvPr id="499" name="Google Shape;499;p6"/>
            <p:cNvSpPr/>
            <p:nvPr/>
          </p:nvSpPr>
          <p:spPr>
            <a:xfrm>
              <a:off x="3328087" y="266649"/>
              <a:ext cx="2699931" cy="1619958"/>
            </a:xfrm>
            <a:prstGeom prst="rect">
              <a:avLst/>
            </a:prstGeom>
            <a:solidFill>
              <a:srgbClr val="176B2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txBox="1"/>
            <p:nvPr/>
          </p:nvSpPr>
          <p:spPr>
            <a:xfrm>
              <a:off x="3328087" y="266649"/>
              <a:ext cx="2699931" cy="1619958"/>
            </a:xfrm>
            <a:prstGeom prst="rect">
              <a:avLst/>
            </a:prstGeom>
            <a:noFill/>
            <a:ln>
              <a:noFill/>
            </a:ln>
          </p:spPr>
          <p:txBody>
            <a:bodyPr anchorCtr="0" anchor="ctr" bIns="138850" lIns="132275" spcFirstLastPara="1" rIns="132275" wrap="square" tIns="138850">
              <a:noAutofit/>
            </a:bodyPr>
            <a:lstStyle/>
            <a:p>
              <a:pPr indent="0" lvl="0" marL="0" marR="0" rtl="0" algn="ctr">
                <a:lnSpc>
                  <a:spcPct val="90000"/>
                </a:lnSpc>
                <a:spcBef>
                  <a:spcPts val="0"/>
                </a:spcBef>
                <a:spcAft>
                  <a:spcPts val="0"/>
                </a:spcAft>
                <a:buClr>
                  <a:schemeClr val="lt1"/>
                </a:buClr>
                <a:buSzPts val="1600"/>
                <a:buFont typeface="Arial"/>
                <a:buNone/>
              </a:pPr>
              <a:r>
                <a:rPr lang="es-ES" sz="1600">
                  <a:solidFill>
                    <a:schemeClr val="lt1"/>
                  </a:solidFill>
                </a:rPr>
                <a:t>Se debe ingresar la información del expediente de forma manual, tanto de causante como de representantes y beneficiarios.</a:t>
              </a:r>
              <a:endParaRPr sz="1600">
                <a:solidFill>
                  <a:schemeClr val="lt1"/>
                </a:solidFill>
                <a:latin typeface="Arial"/>
                <a:ea typeface="Arial"/>
                <a:cs typeface="Arial"/>
                <a:sym typeface="Arial"/>
              </a:endParaRPr>
            </a:p>
          </p:txBody>
        </p:sp>
        <p:sp>
          <p:nvSpPr>
            <p:cNvPr id="501" name="Google Shape;501;p6"/>
            <p:cNvSpPr/>
            <p:nvPr/>
          </p:nvSpPr>
          <p:spPr>
            <a:xfrm>
              <a:off x="1357138" y="1884807"/>
              <a:ext cx="6641830" cy="590384"/>
            </a:xfrm>
            <a:custGeom>
              <a:rect b="b" l="l" r="r" t="t"/>
              <a:pathLst>
                <a:path extrusionOk="0" h="120000" w="120000">
                  <a:moveTo>
                    <a:pt x="120000" y="0"/>
                  </a:moveTo>
                  <a:lnTo>
                    <a:pt x="120000" y="63476"/>
                  </a:lnTo>
                  <a:lnTo>
                    <a:pt x="0" y="63476"/>
                  </a:lnTo>
                  <a:lnTo>
                    <a:pt x="0" y="120000"/>
                  </a:lnTo>
                </a:path>
              </a:pathLst>
            </a:custGeom>
            <a:noFill/>
            <a:ln cap="flat" cmpd="sng" w="12700">
              <a:solidFill>
                <a:srgbClr val="176B2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txBox="1"/>
            <p:nvPr/>
          </p:nvSpPr>
          <p:spPr>
            <a:xfrm>
              <a:off x="4511283" y="2176895"/>
              <a:ext cx="333539" cy="62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Arial"/>
                <a:buNone/>
              </a:pPr>
              <a:r>
                <a:t/>
              </a:r>
              <a:endParaRPr sz="500">
                <a:solidFill>
                  <a:schemeClr val="lt1"/>
                </a:solidFill>
                <a:latin typeface="Arial"/>
                <a:ea typeface="Arial"/>
                <a:cs typeface="Arial"/>
                <a:sym typeface="Arial"/>
              </a:endParaRPr>
            </a:p>
          </p:txBody>
        </p:sp>
        <p:sp>
          <p:nvSpPr>
            <p:cNvPr id="503" name="Google Shape;503;p6"/>
            <p:cNvSpPr/>
            <p:nvPr/>
          </p:nvSpPr>
          <p:spPr>
            <a:xfrm>
              <a:off x="6649003" y="266649"/>
              <a:ext cx="2699931" cy="1619958"/>
            </a:xfrm>
            <a:prstGeom prst="rect">
              <a:avLst/>
            </a:prstGeom>
            <a:solidFill>
              <a:srgbClr val="176B2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txBox="1"/>
            <p:nvPr/>
          </p:nvSpPr>
          <p:spPr>
            <a:xfrm>
              <a:off x="6649003" y="266649"/>
              <a:ext cx="2699931" cy="1619958"/>
            </a:xfrm>
            <a:prstGeom prst="rect">
              <a:avLst/>
            </a:prstGeom>
            <a:noFill/>
            <a:ln>
              <a:noFill/>
            </a:ln>
          </p:spPr>
          <p:txBody>
            <a:bodyPr anchorCtr="0" anchor="ctr" bIns="138850" lIns="132275" spcFirstLastPara="1" rIns="132275" wrap="square" tIns="138850">
              <a:noAutofit/>
            </a:bodyPr>
            <a:lstStyle/>
            <a:p>
              <a:pPr indent="0" lvl="0" marL="0" marR="0" rtl="0" algn="ctr">
                <a:lnSpc>
                  <a:spcPct val="90000"/>
                </a:lnSpc>
                <a:spcBef>
                  <a:spcPts val="0"/>
                </a:spcBef>
                <a:spcAft>
                  <a:spcPts val="0"/>
                </a:spcAft>
                <a:buClr>
                  <a:schemeClr val="lt1"/>
                </a:buClr>
                <a:buSzPts val="1600"/>
                <a:buFont typeface="Arial"/>
                <a:buNone/>
              </a:pPr>
              <a:r>
                <a:rPr lang="es-ES" sz="1600">
                  <a:solidFill>
                    <a:schemeClr val="lt1"/>
                  </a:solidFill>
                </a:rPr>
                <a:t>El sistema principal tendrá 2 roles, el "ejecutivo" y la "jefatura".</a:t>
              </a:r>
              <a:endParaRPr sz="1600">
                <a:solidFill>
                  <a:schemeClr val="lt1"/>
                </a:solidFill>
                <a:latin typeface="Arial"/>
                <a:ea typeface="Arial"/>
                <a:cs typeface="Arial"/>
                <a:sym typeface="Arial"/>
              </a:endParaRPr>
            </a:p>
          </p:txBody>
        </p:sp>
        <p:sp>
          <p:nvSpPr>
            <p:cNvPr id="505" name="Google Shape;505;p6"/>
            <p:cNvSpPr/>
            <p:nvPr/>
          </p:nvSpPr>
          <p:spPr>
            <a:xfrm>
              <a:off x="2705303" y="3271851"/>
              <a:ext cx="590384" cy="91440"/>
            </a:xfrm>
            <a:custGeom>
              <a:rect b="b" l="l" r="r" t="t"/>
              <a:pathLst>
                <a:path extrusionOk="0" h="120000" w="120000">
                  <a:moveTo>
                    <a:pt x="0" y="60000"/>
                  </a:moveTo>
                  <a:lnTo>
                    <a:pt x="120000" y="60000"/>
                  </a:lnTo>
                </a:path>
              </a:pathLst>
            </a:custGeom>
            <a:noFill/>
            <a:ln cap="flat" cmpd="sng" w="12700">
              <a:solidFill>
                <a:srgbClr val="176B2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txBox="1"/>
            <p:nvPr/>
          </p:nvSpPr>
          <p:spPr>
            <a:xfrm>
              <a:off x="2984971" y="3314466"/>
              <a:ext cx="31049" cy="62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Arial"/>
                <a:buNone/>
              </a:pPr>
              <a:r>
                <a:t/>
              </a:r>
              <a:endParaRPr sz="500">
                <a:solidFill>
                  <a:schemeClr val="lt1"/>
                </a:solidFill>
                <a:latin typeface="Arial"/>
                <a:ea typeface="Arial"/>
                <a:cs typeface="Arial"/>
                <a:sym typeface="Arial"/>
              </a:endParaRPr>
            </a:p>
          </p:txBody>
        </p:sp>
        <p:sp>
          <p:nvSpPr>
            <p:cNvPr id="507" name="Google Shape;507;p6"/>
            <p:cNvSpPr/>
            <p:nvPr/>
          </p:nvSpPr>
          <p:spPr>
            <a:xfrm>
              <a:off x="7172" y="2507592"/>
              <a:ext cx="2699931" cy="1619958"/>
            </a:xfrm>
            <a:prstGeom prst="rect">
              <a:avLst/>
            </a:prstGeom>
            <a:solidFill>
              <a:srgbClr val="176B2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txBox="1"/>
            <p:nvPr/>
          </p:nvSpPr>
          <p:spPr>
            <a:xfrm>
              <a:off x="7172" y="2507592"/>
              <a:ext cx="2699931" cy="1619958"/>
            </a:xfrm>
            <a:prstGeom prst="rect">
              <a:avLst/>
            </a:prstGeom>
            <a:noFill/>
            <a:ln>
              <a:noFill/>
            </a:ln>
          </p:spPr>
          <p:txBody>
            <a:bodyPr anchorCtr="0" anchor="ctr" bIns="138850" lIns="132275" spcFirstLastPara="1" rIns="132275" wrap="square" tIns="138850">
              <a:noAutofit/>
            </a:bodyPr>
            <a:lstStyle/>
            <a:p>
              <a:pPr indent="0" lvl="0" marL="0" marR="0" rtl="0" algn="ctr">
                <a:lnSpc>
                  <a:spcPct val="90000"/>
                </a:lnSpc>
                <a:spcBef>
                  <a:spcPts val="0"/>
                </a:spcBef>
                <a:spcAft>
                  <a:spcPts val="0"/>
                </a:spcAft>
                <a:buClr>
                  <a:schemeClr val="lt1"/>
                </a:buClr>
                <a:buSzPts val="1600"/>
                <a:buFont typeface="Arial"/>
                <a:buNone/>
              </a:pPr>
              <a:r>
                <a:rPr lang="es-ES" sz="1600">
                  <a:solidFill>
                    <a:schemeClr val="lt1"/>
                  </a:solidFill>
                </a:rPr>
                <a:t>El sistema contará con una aplicación externa para el uso de los representantes y su principal función será generar y enviar las firmas.</a:t>
              </a:r>
              <a:endParaRPr sz="1600">
                <a:solidFill>
                  <a:schemeClr val="lt1"/>
                </a:solidFill>
                <a:latin typeface="Arial"/>
                <a:ea typeface="Arial"/>
                <a:cs typeface="Arial"/>
                <a:sym typeface="Arial"/>
              </a:endParaRPr>
            </a:p>
          </p:txBody>
        </p:sp>
        <p:sp>
          <p:nvSpPr>
            <p:cNvPr id="509" name="Google Shape;509;p6"/>
            <p:cNvSpPr/>
            <p:nvPr/>
          </p:nvSpPr>
          <p:spPr>
            <a:xfrm>
              <a:off x="3328087" y="2507592"/>
              <a:ext cx="2699931" cy="1619958"/>
            </a:xfrm>
            <a:prstGeom prst="rect">
              <a:avLst/>
            </a:prstGeom>
            <a:solidFill>
              <a:srgbClr val="176B2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txBox="1"/>
            <p:nvPr/>
          </p:nvSpPr>
          <p:spPr>
            <a:xfrm>
              <a:off x="3328087" y="2507592"/>
              <a:ext cx="2699931" cy="1619958"/>
            </a:xfrm>
            <a:prstGeom prst="rect">
              <a:avLst/>
            </a:prstGeom>
            <a:noFill/>
            <a:ln>
              <a:noFill/>
            </a:ln>
          </p:spPr>
          <p:txBody>
            <a:bodyPr anchorCtr="0" anchor="ctr" bIns="138850" lIns="132275" spcFirstLastPara="1" rIns="132275" wrap="square" tIns="138850">
              <a:noAutofit/>
            </a:bodyPr>
            <a:lstStyle/>
            <a:p>
              <a:pPr indent="0" lvl="0" marL="0" marR="0" rtl="0" algn="ctr">
                <a:lnSpc>
                  <a:spcPct val="90000"/>
                </a:lnSpc>
                <a:spcBef>
                  <a:spcPts val="0"/>
                </a:spcBef>
                <a:spcAft>
                  <a:spcPts val="0"/>
                </a:spcAft>
                <a:buClr>
                  <a:schemeClr val="lt1"/>
                </a:buClr>
                <a:buSzPts val="1600"/>
                <a:buFont typeface="Arial"/>
                <a:buNone/>
              </a:pPr>
              <a:r>
                <a:rPr lang="es-ES" sz="1600">
                  <a:solidFill>
                    <a:schemeClr val="lt1"/>
                  </a:solidFill>
                </a:rPr>
                <a:t>El sistema cumplirá su ciclo hasta el calculo del saldo insoluto, para finalmente ser aprobado manualmente por la jefatura.</a:t>
              </a:r>
              <a:endParaRPr sz="1600">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Metodología </a:t>
            </a:r>
            <a:endParaRPr/>
          </a:p>
        </p:txBody>
      </p:sp>
      <p:grpSp>
        <p:nvGrpSpPr>
          <p:cNvPr id="516" name="Google Shape;516;p7"/>
          <p:cNvGrpSpPr/>
          <p:nvPr/>
        </p:nvGrpSpPr>
        <p:grpSpPr>
          <a:xfrm>
            <a:off x="944198" y="1531361"/>
            <a:ext cx="10323922" cy="4933831"/>
            <a:chOff x="822278" y="27681"/>
            <a:chExt cx="10323922" cy="4933831"/>
          </a:xfrm>
        </p:grpSpPr>
        <p:sp>
          <p:nvSpPr>
            <p:cNvPr id="517" name="Google Shape;517;p7"/>
            <p:cNvSpPr/>
            <p:nvPr/>
          </p:nvSpPr>
          <p:spPr>
            <a:xfrm>
              <a:off x="1988621" y="27681"/>
              <a:ext cx="1908562" cy="1908562"/>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822278" y="2676478"/>
              <a:ext cx="4241250" cy="22850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txBox="1"/>
            <p:nvPr/>
          </p:nvSpPr>
          <p:spPr>
            <a:xfrm>
              <a:off x="822278" y="2676478"/>
              <a:ext cx="4241250" cy="228503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300"/>
                <a:buFont typeface="Arial"/>
                <a:buNone/>
              </a:pPr>
              <a:r>
                <a:rPr lang="es-ES" sz="2300">
                  <a:solidFill>
                    <a:schemeClr val="lt1"/>
                  </a:solidFill>
                  <a:latin typeface="Arial"/>
                  <a:ea typeface="Arial"/>
                  <a:cs typeface="Arial"/>
                  <a:sym typeface="Arial"/>
                </a:rPr>
                <a:t>Se usará la metodología cascada.</a:t>
              </a:r>
              <a:endParaRPr sz="2300">
                <a:solidFill>
                  <a:schemeClr val="lt1"/>
                </a:solidFill>
                <a:latin typeface="Arial"/>
                <a:ea typeface="Arial"/>
                <a:cs typeface="Arial"/>
                <a:sym typeface="Arial"/>
              </a:endParaRPr>
            </a:p>
          </p:txBody>
        </p:sp>
        <p:sp>
          <p:nvSpPr>
            <p:cNvPr id="520" name="Google Shape;520;p7"/>
            <p:cNvSpPr/>
            <p:nvPr/>
          </p:nvSpPr>
          <p:spPr>
            <a:xfrm>
              <a:off x="7521693" y="27681"/>
              <a:ext cx="1908562" cy="1908562"/>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805746" y="2676478"/>
              <a:ext cx="5340454" cy="22850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txBox="1"/>
            <p:nvPr/>
          </p:nvSpPr>
          <p:spPr>
            <a:xfrm>
              <a:off x="5805746" y="2676478"/>
              <a:ext cx="5340454" cy="228503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lang="es-ES" sz="2000">
                  <a:solidFill>
                    <a:schemeClr val="lt1"/>
                  </a:solidFill>
                  <a:latin typeface="Arial"/>
                  <a:ea typeface="Arial"/>
                  <a:cs typeface="Arial"/>
                  <a:sym typeface="Arial"/>
                </a:rPr>
                <a:t>Debido a la naturaleza clara del objetivo a lograr, la metodología cascada es la más adecuada para la gestión del proyecto, puesto que nos permitirá trabajar planificadamente en cada fase del proyecto, para así asegurar que el avance a la siguiente fase del proyecto no acarré problemas que puedan escalar por el avance de este mismo.</a:t>
              </a:r>
              <a:endParaRPr sz="2000">
                <a:solidFill>
                  <a:schemeClr val="lt1"/>
                </a:solidFill>
                <a:latin typeface="Arial"/>
                <a:ea typeface="Arial"/>
                <a:cs typeface="Arial"/>
                <a:sym typeface="Arial"/>
              </a:endParaRPr>
            </a:p>
          </p:txBody>
        </p:sp>
      </p:grpSp>
      <p:sp>
        <p:nvSpPr>
          <p:cNvPr id="523" name="Google Shape;523;p7"/>
          <p:cNvSpPr txBox="1"/>
          <p:nvPr/>
        </p:nvSpPr>
        <p:spPr>
          <a:xfrm>
            <a:off x="3048000" y="324433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s-E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s-ES"/>
              <a:t>Cronograma</a:t>
            </a:r>
            <a:endParaRPr/>
          </a:p>
        </p:txBody>
      </p:sp>
      <p:sp>
        <p:nvSpPr>
          <p:cNvPr id="529" name="Google Shape;529;p8"/>
          <p:cNvSpPr/>
          <p:nvPr/>
        </p:nvSpPr>
        <p:spPr>
          <a:xfrm>
            <a:off x="1395300" y="3504700"/>
            <a:ext cx="9401400" cy="124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8"/>
          <p:cNvSpPr/>
          <p:nvPr/>
        </p:nvSpPr>
        <p:spPr>
          <a:xfrm>
            <a:off x="1856309" y="2083244"/>
            <a:ext cx="550500" cy="5505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4077287" y="5126219"/>
            <a:ext cx="550500" cy="5505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7067840" y="2083244"/>
            <a:ext cx="550500" cy="550500"/>
          </a:xfrm>
          <a:prstGeom prst="rect">
            <a:avLst/>
          </a:prstGeom>
          <a:blipFill rotWithShape="1">
            <a:blip r:embed="rId5">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txBox="1"/>
          <p:nvPr/>
        </p:nvSpPr>
        <p:spPr>
          <a:xfrm>
            <a:off x="1488200" y="2633750"/>
            <a:ext cx="1286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300">
                <a:solidFill>
                  <a:schemeClr val="lt1"/>
                </a:solidFill>
              </a:rPr>
              <a:t>Semana 1 a 4</a:t>
            </a:r>
            <a:endParaRPr sz="1000">
              <a:solidFill>
                <a:schemeClr val="lt1"/>
              </a:solidFill>
            </a:endParaRPr>
          </a:p>
        </p:txBody>
      </p:sp>
      <p:sp>
        <p:nvSpPr>
          <p:cNvPr id="534" name="Google Shape;534;p8"/>
          <p:cNvSpPr/>
          <p:nvPr/>
        </p:nvSpPr>
        <p:spPr>
          <a:xfrm>
            <a:off x="9399301" y="5126223"/>
            <a:ext cx="550500" cy="550500"/>
          </a:xfrm>
          <a:prstGeom prst="rect">
            <a:avLst/>
          </a:prstGeom>
          <a:blipFill rotWithShape="1">
            <a:blip r:embed="rId6">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1856300" y="3917800"/>
            <a:ext cx="550500" cy="415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8"/>
          <p:cNvSpPr/>
          <p:nvPr/>
        </p:nvSpPr>
        <p:spPr>
          <a:xfrm>
            <a:off x="4077275" y="3917800"/>
            <a:ext cx="550500" cy="415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8"/>
          <p:cNvSpPr/>
          <p:nvPr/>
        </p:nvSpPr>
        <p:spPr>
          <a:xfrm>
            <a:off x="7067850" y="3917800"/>
            <a:ext cx="550500" cy="415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8"/>
          <p:cNvSpPr/>
          <p:nvPr/>
        </p:nvSpPr>
        <p:spPr>
          <a:xfrm>
            <a:off x="9399300" y="3917800"/>
            <a:ext cx="550500" cy="415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8"/>
          <p:cNvSpPr txBox="1"/>
          <p:nvPr/>
        </p:nvSpPr>
        <p:spPr>
          <a:xfrm>
            <a:off x="3709175" y="5676725"/>
            <a:ext cx="1286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300">
                <a:solidFill>
                  <a:schemeClr val="lt1"/>
                </a:solidFill>
              </a:rPr>
              <a:t>Semana 4 a 6</a:t>
            </a:r>
            <a:endParaRPr sz="1000">
              <a:solidFill>
                <a:schemeClr val="lt1"/>
              </a:solidFill>
            </a:endParaRPr>
          </a:p>
        </p:txBody>
      </p:sp>
      <p:sp>
        <p:nvSpPr>
          <p:cNvPr id="540" name="Google Shape;540;p8"/>
          <p:cNvSpPr txBox="1"/>
          <p:nvPr/>
        </p:nvSpPr>
        <p:spPr>
          <a:xfrm>
            <a:off x="6699750" y="2660400"/>
            <a:ext cx="1286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300">
                <a:solidFill>
                  <a:schemeClr val="lt1"/>
                </a:solidFill>
              </a:rPr>
              <a:t>Semana  7 a 15</a:t>
            </a:r>
            <a:endParaRPr sz="1000">
              <a:solidFill>
                <a:schemeClr val="lt1"/>
              </a:solidFill>
            </a:endParaRPr>
          </a:p>
        </p:txBody>
      </p:sp>
      <p:sp>
        <p:nvSpPr>
          <p:cNvPr id="541" name="Google Shape;541;p8"/>
          <p:cNvSpPr txBox="1"/>
          <p:nvPr/>
        </p:nvSpPr>
        <p:spPr>
          <a:xfrm>
            <a:off x="8935800" y="5676725"/>
            <a:ext cx="14775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300">
                <a:solidFill>
                  <a:schemeClr val="lt1"/>
                </a:solidFill>
              </a:rPr>
              <a:t>Semana 16 a 18</a:t>
            </a:r>
            <a:endParaRPr sz="1000">
              <a:solidFill>
                <a:schemeClr val="lt1"/>
              </a:solidFill>
            </a:endParaRPr>
          </a:p>
        </p:txBody>
      </p:sp>
      <p:sp>
        <p:nvSpPr>
          <p:cNvPr id="542" name="Google Shape;542;p8"/>
          <p:cNvSpPr txBox="1"/>
          <p:nvPr/>
        </p:nvSpPr>
        <p:spPr>
          <a:xfrm>
            <a:off x="3002500" y="2067075"/>
            <a:ext cx="2402700" cy="88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s-ES" sz="1200">
                <a:solidFill>
                  <a:schemeClr val="lt1"/>
                </a:solidFill>
              </a:rPr>
              <a:t>Reuniones iniciales</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Toma de requerimientos</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Documentación temprana</a:t>
            </a:r>
            <a:endParaRPr sz="1200">
              <a:solidFill>
                <a:schemeClr val="lt1"/>
              </a:solidFill>
            </a:endParaRPr>
          </a:p>
        </p:txBody>
      </p:sp>
      <p:sp>
        <p:nvSpPr>
          <p:cNvPr id="543" name="Google Shape;543;p8"/>
          <p:cNvSpPr txBox="1"/>
          <p:nvPr/>
        </p:nvSpPr>
        <p:spPr>
          <a:xfrm>
            <a:off x="5215650" y="5126225"/>
            <a:ext cx="2402700" cy="88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s-ES" sz="1200">
                <a:solidFill>
                  <a:schemeClr val="lt1"/>
                </a:solidFill>
              </a:rPr>
              <a:t>Diseño de la arquitectura</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Elección de </a:t>
            </a:r>
            <a:r>
              <a:rPr lang="es-ES" sz="1200">
                <a:solidFill>
                  <a:schemeClr val="lt1"/>
                </a:solidFill>
              </a:rPr>
              <a:t>tecnologías y  servicios</a:t>
            </a:r>
            <a:r>
              <a:rPr lang="es-ES" sz="1200">
                <a:solidFill>
                  <a:schemeClr val="lt1"/>
                </a:solidFill>
              </a:rPr>
              <a:t> a utilizar</a:t>
            </a:r>
            <a:endParaRPr sz="1200">
              <a:solidFill>
                <a:schemeClr val="lt1"/>
              </a:solidFill>
            </a:endParaRPr>
          </a:p>
        </p:txBody>
      </p:sp>
      <p:sp>
        <p:nvSpPr>
          <p:cNvPr id="544" name="Google Shape;544;p8"/>
          <p:cNvSpPr txBox="1"/>
          <p:nvPr/>
        </p:nvSpPr>
        <p:spPr>
          <a:xfrm>
            <a:off x="8010600" y="2067075"/>
            <a:ext cx="2402700" cy="88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s-ES" sz="1200">
                <a:solidFill>
                  <a:schemeClr val="lt1"/>
                </a:solidFill>
              </a:rPr>
              <a:t>Desarrollo de plataforma web y aplicación.</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implementación de funcionalidades básicas.</a:t>
            </a:r>
            <a:endParaRPr sz="1200">
              <a:solidFill>
                <a:schemeClr val="lt1"/>
              </a:solidFill>
            </a:endParaRPr>
          </a:p>
        </p:txBody>
      </p:sp>
      <p:sp>
        <p:nvSpPr>
          <p:cNvPr id="545" name="Google Shape;545;p8"/>
          <p:cNvSpPr txBox="1"/>
          <p:nvPr/>
        </p:nvSpPr>
        <p:spPr>
          <a:xfrm>
            <a:off x="10210150" y="5126225"/>
            <a:ext cx="1762800" cy="146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s-ES" sz="1200">
                <a:solidFill>
                  <a:schemeClr val="lt1"/>
                </a:solidFill>
              </a:rPr>
              <a:t>Pruebas finales.</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Ultimas validaciones.</a:t>
            </a:r>
            <a:endParaRPr sz="1200">
              <a:solidFill>
                <a:schemeClr val="lt1"/>
              </a:solidFill>
            </a:endParaRPr>
          </a:p>
          <a:p>
            <a:pPr indent="-304800" lvl="0" marL="457200" rtl="0" algn="l">
              <a:spcBef>
                <a:spcPts val="0"/>
              </a:spcBef>
              <a:spcAft>
                <a:spcPts val="0"/>
              </a:spcAft>
              <a:buClr>
                <a:schemeClr val="lt1"/>
              </a:buClr>
              <a:buSzPts val="1200"/>
              <a:buChar char="●"/>
            </a:pPr>
            <a:r>
              <a:rPr lang="es-ES" sz="1200">
                <a:solidFill>
                  <a:schemeClr val="lt1"/>
                </a:solidFill>
              </a:rPr>
              <a:t>Entrega del producto.</a:t>
            </a:r>
            <a:endParaRPr sz="1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lang="es-ES"/>
              <a:t>Modelo de base de datos </a:t>
            </a:r>
            <a:br>
              <a:rPr lang="es-ES"/>
            </a:br>
            <a:br>
              <a:rPr lang="es-ES"/>
            </a:br>
            <a:endParaRPr/>
          </a:p>
        </p:txBody>
      </p:sp>
      <p:pic>
        <p:nvPicPr>
          <p:cNvPr id="551" name="Google Shape;551;p9"/>
          <p:cNvPicPr preferRelativeResize="0"/>
          <p:nvPr>
            <p:ph idx="1" type="body"/>
          </p:nvPr>
        </p:nvPicPr>
        <p:blipFill rotWithShape="1">
          <a:blip r:embed="rId3">
            <a:alphaModFix/>
          </a:blip>
          <a:srcRect b="0" l="0" r="0" t="0"/>
          <a:stretch/>
        </p:blipFill>
        <p:spPr>
          <a:xfrm>
            <a:off x="2638100" y="868174"/>
            <a:ext cx="6279000" cy="5604300"/>
          </a:xfrm>
          <a:prstGeom prst="rect">
            <a:avLst/>
          </a:prstGeom>
          <a:noFill/>
          <a:ln>
            <a:noFill/>
          </a:ln>
        </p:spPr>
      </p:pic>
      <p:pic>
        <p:nvPicPr>
          <p:cNvPr id="552" name="Google Shape;552;p9"/>
          <p:cNvPicPr preferRelativeResize="0"/>
          <p:nvPr/>
        </p:nvPicPr>
        <p:blipFill>
          <a:blip r:embed="rId4">
            <a:alphaModFix/>
          </a:blip>
          <a:stretch>
            <a:fillRect/>
          </a:stretch>
        </p:blipFill>
        <p:spPr>
          <a:xfrm>
            <a:off x="596026" y="882025"/>
            <a:ext cx="11002111" cy="5576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ma de Office">
      <a:dk1>
        <a:srgbClr val="000000"/>
      </a:dk1>
      <a:lt1>
        <a:srgbClr val="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2025-11-03T22:00:22Z</dcterms:created>
  <dc:creator>YEREMIAS . VENEGAS PILQUINIR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0x01010030FD07C9EB9E314AA83D476BFE596F97</vt:lpwstr>
  </property>
</Properties>
</file>